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4"/>
    <p:sldMasterId id="2147483779" r:id="rId5"/>
  </p:sldMasterIdLst>
  <p:notesMasterIdLst>
    <p:notesMasterId r:id="rId18"/>
  </p:notesMasterIdLst>
  <p:handoutMasterIdLst>
    <p:handoutMasterId r:id="rId19"/>
  </p:handoutMasterIdLst>
  <p:sldIdLst>
    <p:sldId id="256" r:id="rId6"/>
    <p:sldId id="322" r:id="rId7"/>
    <p:sldId id="323" r:id="rId8"/>
    <p:sldId id="325" r:id="rId9"/>
    <p:sldId id="326" r:id="rId10"/>
    <p:sldId id="337" r:id="rId11"/>
    <p:sldId id="293" r:id="rId12"/>
    <p:sldId id="327" r:id="rId13"/>
    <p:sldId id="330" r:id="rId14"/>
    <p:sldId id="329" r:id="rId15"/>
    <p:sldId id="333" r:id="rId16"/>
    <p:sldId id="336" r:id="rId17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83A42"/>
    <a:srgbClr val="549798"/>
    <a:srgbClr val="F5D93F"/>
    <a:srgbClr val="BDCB34"/>
    <a:srgbClr val="383442"/>
    <a:srgbClr val="C55A11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7" autoAdjust="0"/>
    <p:restoredTop sz="78095" autoAdjust="0"/>
  </p:normalViewPr>
  <p:slideViewPr>
    <p:cSldViewPr snapToGrid="0">
      <p:cViewPr varScale="1">
        <p:scale>
          <a:sx n="50" d="100"/>
          <a:sy n="50" d="100"/>
        </p:scale>
        <p:origin x="24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3288" y="3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chel Cook" userId="e6f509e4-994d-4b06-b56d-745f265cb104" providerId="ADAL" clId="{48F4FCEF-4976-4799-A6F3-D5D7EED8ABE8}"/>
    <pc:docChg chg="undo custSel modSld">
      <pc:chgData name="Rachel Cook" userId="e6f509e4-994d-4b06-b56d-745f265cb104" providerId="ADAL" clId="{48F4FCEF-4976-4799-A6F3-D5D7EED8ABE8}" dt="2022-12-05T15:51:10.132" v="131" actId="255"/>
      <pc:docMkLst>
        <pc:docMk/>
      </pc:docMkLst>
      <pc:sldChg chg="modSp">
        <pc:chgData name="Rachel Cook" userId="e6f509e4-994d-4b06-b56d-745f265cb104" providerId="ADAL" clId="{48F4FCEF-4976-4799-A6F3-D5D7EED8ABE8}" dt="2022-11-22T11:34:27.080" v="29" actId="20577"/>
        <pc:sldMkLst>
          <pc:docMk/>
          <pc:sldMk cId="193000927" sldId="256"/>
        </pc:sldMkLst>
        <pc:spChg chg="mod">
          <ac:chgData name="Rachel Cook" userId="e6f509e4-994d-4b06-b56d-745f265cb104" providerId="ADAL" clId="{48F4FCEF-4976-4799-A6F3-D5D7EED8ABE8}" dt="2022-11-22T11:34:27.080" v="29" actId="20577"/>
          <ac:spMkLst>
            <pc:docMk/>
            <pc:sldMk cId="193000927" sldId="256"/>
            <ac:spMk id="19" creationId="{D25AA176-BCE9-F927-9892-08C8D221635C}"/>
          </ac:spMkLst>
        </pc:spChg>
      </pc:sldChg>
      <pc:sldChg chg="modSp">
        <pc:chgData name="Rachel Cook" userId="e6f509e4-994d-4b06-b56d-745f265cb104" providerId="ADAL" clId="{48F4FCEF-4976-4799-A6F3-D5D7EED8ABE8}" dt="2022-11-22T11:30:25.606" v="7" actId="20577"/>
        <pc:sldMkLst>
          <pc:docMk/>
          <pc:sldMk cId="2548003751" sldId="325"/>
        </pc:sldMkLst>
        <pc:spChg chg="mod">
          <ac:chgData name="Rachel Cook" userId="e6f509e4-994d-4b06-b56d-745f265cb104" providerId="ADAL" clId="{48F4FCEF-4976-4799-A6F3-D5D7EED8ABE8}" dt="2022-11-22T11:30:25.606" v="7" actId="20577"/>
          <ac:spMkLst>
            <pc:docMk/>
            <pc:sldMk cId="2548003751" sldId="325"/>
            <ac:spMk id="6" creationId="{C1E7FAD7-648E-0B40-4534-C421281BF8AD}"/>
          </ac:spMkLst>
        </pc:spChg>
      </pc:sldChg>
      <pc:sldChg chg="modSp">
        <pc:chgData name="Rachel Cook" userId="e6f509e4-994d-4b06-b56d-745f265cb104" providerId="ADAL" clId="{48F4FCEF-4976-4799-A6F3-D5D7EED8ABE8}" dt="2022-12-05T13:36:48.762" v="30" actId="14826"/>
        <pc:sldMkLst>
          <pc:docMk/>
          <pc:sldMk cId="2741325740" sldId="326"/>
        </pc:sldMkLst>
        <pc:picChg chg="mod">
          <ac:chgData name="Rachel Cook" userId="e6f509e4-994d-4b06-b56d-745f265cb104" providerId="ADAL" clId="{48F4FCEF-4976-4799-A6F3-D5D7EED8ABE8}" dt="2022-12-05T13:36:48.762" v="30" actId="14826"/>
          <ac:picMkLst>
            <pc:docMk/>
            <pc:sldMk cId="2741325740" sldId="326"/>
            <ac:picMk id="6" creationId="{BDB20A9A-8E2E-E3A8-B5D6-7B5BACEBA692}"/>
          </ac:picMkLst>
        </pc:picChg>
      </pc:sldChg>
      <pc:sldChg chg="modSp mod modAnim">
        <pc:chgData name="Rachel Cook" userId="e6f509e4-994d-4b06-b56d-745f265cb104" providerId="ADAL" clId="{48F4FCEF-4976-4799-A6F3-D5D7EED8ABE8}" dt="2022-12-05T15:16:25.925" v="44" actId="1076"/>
        <pc:sldMkLst>
          <pc:docMk/>
          <pc:sldMk cId="4108346507" sldId="328"/>
        </pc:sldMkLst>
        <pc:spChg chg="mod">
          <ac:chgData name="Rachel Cook" userId="e6f509e4-994d-4b06-b56d-745f265cb104" providerId="ADAL" clId="{48F4FCEF-4976-4799-A6F3-D5D7EED8ABE8}" dt="2022-12-05T15:16:05.062" v="41" actId="1076"/>
          <ac:spMkLst>
            <pc:docMk/>
            <pc:sldMk cId="4108346507" sldId="328"/>
            <ac:spMk id="3" creationId="{A689741D-56A7-EFA8-5BE9-2D55F82751F9}"/>
          </ac:spMkLst>
        </pc:spChg>
        <pc:spChg chg="mod">
          <ac:chgData name="Rachel Cook" userId="e6f509e4-994d-4b06-b56d-745f265cb104" providerId="ADAL" clId="{48F4FCEF-4976-4799-A6F3-D5D7EED8ABE8}" dt="2022-12-05T15:16:25.925" v="44" actId="1076"/>
          <ac:spMkLst>
            <pc:docMk/>
            <pc:sldMk cId="4108346507" sldId="328"/>
            <ac:spMk id="7" creationId="{72F20396-7766-7D4B-6B84-60E84244C10F}"/>
          </ac:spMkLst>
        </pc:spChg>
        <pc:spChg chg="mod">
          <ac:chgData name="Rachel Cook" userId="e6f509e4-994d-4b06-b56d-745f265cb104" providerId="ADAL" clId="{48F4FCEF-4976-4799-A6F3-D5D7EED8ABE8}" dt="2022-12-05T15:16:13.046" v="43" actId="1076"/>
          <ac:spMkLst>
            <pc:docMk/>
            <pc:sldMk cId="4108346507" sldId="328"/>
            <ac:spMk id="9" creationId="{714E1522-F9BB-D5C8-3CFD-6A0D3A2CDF40}"/>
          </ac:spMkLst>
        </pc:spChg>
      </pc:sldChg>
      <pc:sldChg chg="modSp mod">
        <pc:chgData name="Rachel Cook" userId="e6f509e4-994d-4b06-b56d-745f265cb104" providerId="ADAL" clId="{48F4FCEF-4976-4799-A6F3-D5D7EED8ABE8}" dt="2022-12-05T15:41:04.191" v="119" actId="27636"/>
        <pc:sldMkLst>
          <pc:docMk/>
          <pc:sldMk cId="459516640" sldId="329"/>
        </pc:sldMkLst>
        <pc:spChg chg="mod">
          <ac:chgData name="Rachel Cook" userId="e6f509e4-994d-4b06-b56d-745f265cb104" providerId="ADAL" clId="{48F4FCEF-4976-4799-A6F3-D5D7EED8ABE8}" dt="2022-12-05T15:41:04.191" v="119" actId="27636"/>
          <ac:spMkLst>
            <pc:docMk/>
            <pc:sldMk cId="459516640" sldId="329"/>
            <ac:spMk id="5" creationId="{9E6BF28C-B92B-0123-E135-3D9CF13260B7}"/>
          </ac:spMkLst>
        </pc:spChg>
        <pc:picChg chg="mod">
          <ac:chgData name="Rachel Cook" userId="e6f509e4-994d-4b06-b56d-745f265cb104" providerId="ADAL" clId="{48F4FCEF-4976-4799-A6F3-D5D7EED8ABE8}" dt="2022-12-05T13:37:49.773" v="31" actId="14826"/>
          <ac:picMkLst>
            <pc:docMk/>
            <pc:sldMk cId="459516640" sldId="329"/>
            <ac:picMk id="10" creationId="{5430FC2C-79AB-C44A-BF5D-B17AFEAFC4EB}"/>
          </ac:picMkLst>
        </pc:picChg>
      </pc:sldChg>
      <pc:sldChg chg="modSp mod">
        <pc:chgData name="Rachel Cook" userId="e6f509e4-994d-4b06-b56d-745f265cb104" providerId="ADAL" clId="{48F4FCEF-4976-4799-A6F3-D5D7EED8ABE8}" dt="2022-12-05T15:30:51.635" v="105" actId="33524"/>
        <pc:sldMkLst>
          <pc:docMk/>
          <pc:sldMk cId="885200831" sldId="330"/>
        </pc:sldMkLst>
        <pc:spChg chg="mod">
          <ac:chgData name="Rachel Cook" userId="e6f509e4-994d-4b06-b56d-745f265cb104" providerId="ADAL" clId="{48F4FCEF-4976-4799-A6F3-D5D7EED8ABE8}" dt="2022-12-05T15:30:51.635" v="105" actId="33524"/>
          <ac:spMkLst>
            <pc:docMk/>
            <pc:sldMk cId="885200831" sldId="330"/>
            <ac:spMk id="3" creationId="{A7DDBFF9-D1F2-BBFB-52A1-643DFAF4F9BC}"/>
          </ac:spMkLst>
        </pc:spChg>
      </pc:sldChg>
      <pc:sldChg chg="modSp mod">
        <pc:chgData name="Rachel Cook" userId="e6f509e4-994d-4b06-b56d-745f265cb104" providerId="ADAL" clId="{48F4FCEF-4976-4799-A6F3-D5D7EED8ABE8}" dt="2022-12-05T15:44:48.093" v="124" actId="20577"/>
        <pc:sldMkLst>
          <pc:docMk/>
          <pc:sldMk cId="3078427444" sldId="331"/>
        </pc:sldMkLst>
        <pc:spChg chg="mod">
          <ac:chgData name="Rachel Cook" userId="e6f509e4-994d-4b06-b56d-745f265cb104" providerId="ADAL" clId="{48F4FCEF-4976-4799-A6F3-D5D7EED8ABE8}" dt="2022-11-22T11:32:40.431" v="8" actId="20577"/>
          <ac:spMkLst>
            <pc:docMk/>
            <pc:sldMk cId="3078427444" sldId="331"/>
            <ac:spMk id="3" creationId="{EC1858EF-CB2C-76FF-F3C9-D2C981C0FEF2}"/>
          </ac:spMkLst>
        </pc:spChg>
        <pc:spChg chg="mod">
          <ac:chgData name="Rachel Cook" userId="e6f509e4-994d-4b06-b56d-745f265cb104" providerId="ADAL" clId="{48F4FCEF-4976-4799-A6F3-D5D7EED8ABE8}" dt="2022-12-05T15:44:48.093" v="124" actId="20577"/>
          <ac:spMkLst>
            <pc:docMk/>
            <pc:sldMk cId="3078427444" sldId="331"/>
            <ac:spMk id="5" creationId="{66760FEA-0276-2DBE-7F54-2DEE71BABA40}"/>
          </ac:spMkLst>
        </pc:spChg>
      </pc:sldChg>
      <pc:sldChg chg="modSp mod">
        <pc:chgData name="Rachel Cook" userId="e6f509e4-994d-4b06-b56d-745f265cb104" providerId="ADAL" clId="{48F4FCEF-4976-4799-A6F3-D5D7EED8ABE8}" dt="2022-12-05T15:51:10.132" v="131" actId="255"/>
        <pc:sldMkLst>
          <pc:docMk/>
          <pc:sldMk cId="2335019348" sldId="332"/>
        </pc:sldMkLst>
        <pc:spChg chg="mod">
          <ac:chgData name="Rachel Cook" userId="e6f509e4-994d-4b06-b56d-745f265cb104" providerId="ADAL" clId="{48F4FCEF-4976-4799-A6F3-D5D7EED8ABE8}" dt="2022-12-05T15:51:10.132" v="131" actId="255"/>
          <ac:spMkLst>
            <pc:docMk/>
            <pc:sldMk cId="2335019348" sldId="332"/>
            <ac:spMk id="3" creationId="{FD0A2F7A-1484-FC66-BFCE-21D402DF8718}"/>
          </ac:spMkLst>
        </pc:spChg>
      </pc:sldChg>
      <pc:sldChg chg="modSp">
        <pc:chgData name="Rachel Cook" userId="e6f509e4-994d-4b06-b56d-745f265cb104" providerId="ADAL" clId="{48F4FCEF-4976-4799-A6F3-D5D7EED8ABE8}" dt="2022-11-22T11:33:44.554" v="12"/>
        <pc:sldMkLst>
          <pc:docMk/>
          <pc:sldMk cId="2740858370" sldId="333"/>
        </pc:sldMkLst>
        <pc:spChg chg="mod">
          <ac:chgData name="Rachel Cook" userId="e6f509e4-994d-4b06-b56d-745f265cb104" providerId="ADAL" clId="{48F4FCEF-4976-4799-A6F3-D5D7EED8ABE8}" dt="2022-11-22T11:33:44.554" v="12"/>
          <ac:spMkLst>
            <pc:docMk/>
            <pc:sldMk cId="2740858370" sldId="333"/>
            <ac:spMk id="3" creationId="{919CFC74-208B-E869-A3C1-436156F42068}"/>
          </ac:spMkLst>
        </pc:spChg>
      </pc:sldChg>
      <pc:sldChg chg="addSp delSp modSp mod">
        <pc:chgData name="Rachel Cook" userId="e6f509e4-994d-4b06-b56d-745f265cb104" providerId="ADAL" clId="{48F4FCEF-4976-4799-A6F3-D5D7EED8ABE8}" dt="2022-11-21T11:55:17.385" v="6" actId="14826"/>
        <pc:sldMkLst>
          <pc:docMk/>
          <pc:sldMk cId="2385544314" sldId="334"/>
        </pc:sldMkLst>
        <pc:picChg chg="add del mod">
          <ac:chgData name="Rachel Cook" userId="e6f509e4-994d-4b06-b56d-745f265cb104" providerId="ADAL" clId="{48F4FCEF-4976-4799-A6F3-D5D7EED8ABE8}" dt="2022-11-21T11:54:55.430" v="5" actId="931"/>
          <ac:picMkLst>
            <pc:docMk/>
            <pc:sldMk cId="2385544314" sldId="334"/>
            <ac:picMk id="4" creationId="{E51C4649-6FD9-7CD9-DC07-24C44BD57FBF}"/>
          </ac:picMkLst>
        </pc:picChg>
        <pc:picChg chg="mod">
          <ac:chgData name="Rachel Cook" userId="e6f509e4-994d-4b06-b56d-745f265cb104" providerId="ADAL" clId="{48F4FCEF-4976-4799-A6F3-D5D7EED8ABE8}" dt="2022-11-21T11:55:17.385" v="6" actId="14826"/>
          <ac:picMkLst>
            <pc:docMk/>
            <pc:sldMk cId="2385544314" sldId="334"/>
            <ac:picMk id="7" creationId="{05B0BCE6-39AC-8C4D-1105-53397A753D78}"/>
          </ac:picMkLst>
        </pc:picChg>
      </pc:sldChg>
    </pc:docChg>
  </pc:docChgLst>
  <pc:docChgLst>
    <pc:chgData name="Rachel Cook" userId="e6f509e4-994d-4b06-b56d-745f265cb104" providerId="ADAL" clId="{F95E6EBB-F1B9-44BD-8464-6D3259595FAB}"/>
    <pc:docChg chg="undo custSel modSld">
      <pc:chgData name="Rachel Cook" userId="e6f509e4-994d-4b06-b56d-745f265cb104" providerId="ADAL" clId="{F95E6EBB-F1B9-44BD-8464-6D3259595FAB}" dt="2023-03-07T15:18:27.226" v="160" actId="20577"/>
      <pc:docMkLst>
        <pc:docMk/>
      </pc:docMkLst>
      <pc:sldChg chg="modSp">
        <pc:chgData name="Rachel Cook" userId="e6f509e4-994d-4b06-b56d-745f265cb104" providerId="ADAL" clId="{F95E6EBB-F1B9-44BD-8464-6D3259595FAB}" dt="2023-03-07T15:02:24.712" v="89" actId="20577"/>
        <pc:sldMkLst>
          <pc:docMk/>
          <pc:sldMk cId="193000927" sldId="256"/>
        </pc:sldMkLst>
        <pc:spChg chg="mod">
          <ac:chgData name="Rachel Cook" userId="e6f509e4-994d-4b06-b56d-745f265cb104" providerId="ADAL" clId="{F95E6EBB-F1B9-44BD-8464-6D3259595FAB}" dt="2023-03-07T15:02:24.712" v="89" actId="20577"/>
          <ac:spMkLst>
            <pc:docMk/>
            <pc:sldMk cId="193000927" sldId="256"/>
            <ac:spMk id="19" creationId="{D25AA176-BCE9-F927-9892-08C8D221635C}"/>
          </ac:spMkLst>
        </pc:spChg>
      </pc:sldChg>
      <pc:sldChg chg="modSp mod">
        <pc:chgData name="Rachel Cook" userId="e6f509e4-994d-4b06-b56d-745f265cb104" providerId="ADAL" clId="{F95E6EBB-F1B9-44BD-8464-6D3259595FAB}" dt="2023-03-07T15:08:31.840" v="97" actId="1076"/>
        <pc:sldMkLst>
          <pc:docMk/>
          <pc:sldMk cId="2548003751" sldId="325"/>
        </pc:sldMkLst>
        <pc:spChg chg="mod">
          <ac:chgData name="Rachel Cook" userId="e6f509e4-994d-4b06-b56d-745f265cb104" providerId="ADAL" clId="{F95E6EBB-F1B9-44BD-8464-6D3259595FAB}" dt="2023-03-07T15:08:31.840" v="97" actId="1076"/>
          <ac:spMkLst>
            <pc:docMk/>
            <pc:sldMk cId="2548003751" sldId="325"/>
            <ac:spMk id="2" creationId="{AE60FBA0-1C29-F7B5-37F5-8E43F1DA7ED8}"/>
          </ac:spMkLst>
        </pc:spChg>
        <pc:spChg chg="mod">
          <ac:chgData name="Rachel Cook" userId="e6f509e4-994d-4b06-b56d-745f265cb104" providerId="ADAL" clId="{F95E6EBB-F1B9-44BD-8464-6D3259595FAB}" dt="2023-03-07T15:07:47.769" v="94" actId="20577"/>
          <ac:spMkLst>
            <pc:docMk/>
            <pc:sldMk cId="2548003751" sldId="325"/>
            <ac:spMk id="4" creationId="{E387B05A-5D72-01E9-AC80-AFCE13B98368}"/>
          </ac:spMkLst>
        </pc:spChg>
        <pc:spChg chg="mod">
          <ac:chgData name="Rachel Cook" userId="e6f509e4-994d-4b06-b56d-745f265cb104" providerId="ADAL" clId="{F95E6EBB-F1B9-44BD-8464-6D3259595FAB}" dt="2023-03-07T15:08:03.430" v="95"/>
          <ac:spMkLst>
            <pc:docMk/>
            <pc:sldMk cId="2548003751" sldId="325"/>
            <ac:spMk id="5" creationId="{97FA0464-586D-B363-78AB-A013C478AE2B}"/>
          </ac:spMkLst>
        </pc:spChg>
        <pc:spChg chg="mod">
          <ac:chgData name="Rachel Cook" userId="e6f509e4-994d-4b06-b56d-745f265cb104" providerId="ADAL" clId="{F95E6EBB-F1B9-44BD-8464-6D3259595FAB}" dt="2023-03-07T15:08:18.757" v="96"/>
          <ac:spMkLst>
            <pc:docMk/>
            <pc:sldMk cId="2548003751" sldId="325"/>
            <ac:spMk id="6" creationId="{C1E7FAD7-648E-0B40-4534-C421281BF8AD}"/>
          </ac:spMkLst>
        </pc:spChg>
      </pc:sldChg>
      <pc:sldChg chg="delSp modSp mod delAnim modAnim">
        <pc:chgData name="Rachel Cook" userId="e6f509e4-994d-4b06-b56d-745f265cb104" providerId="ADAL" clId="{F95E6EBB-F1B9-44BD-8464-6D3259595FAB}" dt="2023-03-07T15:14:50.468" v="133" actId="255"/>
        <pc:sldMkLst>
          <pc:docMk/>
          <pc:sldMk cId="4108346507" sldId="328"/>
        </pc:sldMkLst>
        <pc:spChg chg="del mod">
          <ac:chgData name="Rachel Cook" userId="e6f509e4-994d-4b06-b56d-745f265cb104" providerId="ADAL" clId="{F95E6EBB-F1B9-44BD-8464-6D3259595FAB}" dt="2023-03-07T15:10:04.813" v="104" actId="478"/>
          <ac:spMkLst>
            <pc:docMk/>
            <pc:sldMk cId="4108346507" sldId="328"/>
            <ac:spMk id="3" creationId="{A689741D-56A7-EFA8-5BE9-2D55F82751F9}"/>
          </ac:spMkLst>
        </pc:spChg>
        <pc:spChg chg="del mod">
          <ac:chgData name="Rachel Cook" userId="e6f509e4-994d-4b06-b56d-745f265cb104" providerId="ADAL" clId="{F95E6EBB-F1B9-44BD-8464-6D3259595FAB}" dt="2023-03-07T15:14:36.655" v="130" actId="478"/>
          <ac:spMkLst>
            <pc:docMk/>
            <pc:sldMk cId="4108346507" sldId="328"/>
            <ac:spMk id="6" creationId="{CFECC1CF-716F-EABF-56ED-5A87B759F4C2}"/>
          </ac:spMkLst>
        </pc:spChg>
        <pc:spChg chg="mod">
          <ac:chgData name="Rachel Cook" userId="e6f509e4-994d-4b06-b56d-745f265cb104" providerId="ADAL" clId="{F95E6EBB-F1B9-44BD-8464-6D3259595FAB}" dt="2023-03-07T15:14:50.468" v="133" actId="255"/>
          <ac:spMkLst>
            <pc:docMk/>
            <pc:sldMk cId="4108346507" sldId="328"/>
            <ac:spMk id="7" creationId="{72F20396-7766-7D4B-6B84-60E84244C10F}"/>
          </ac:spMkLst>
        </pc:spChg>
        <pc:spChg chg="mod">
          <ac:chgData name="Rachel Cook" userId="e6f509e4-994d-4b06-b56d-745f265cb104" providerId="ADAL" clId="{F95E6EBB-F1B9-44BD-8464-6D3259595FAB}" dt="2023-03-07T15:09:49.225" v="102" actId="1076"/>
          <ac:spMkLst>
            <pc:docMk/>
            <pc:sldMk cId="4108346507" sldId="328"/>
            <ac:spMk id="9" creationId="{714E1522-F9BB-D5C8-3CFD-6A0D3A2CDF40}"/>
          </ac:spMkLst>
        </pc:spChg>
      </pc:sldChg>
      <pc:sldChg chg="addSp modSp mod">
        <pc:chgData name="Rachel Cook" userId="e6f509e4-994d-4b06-b56d-745f265cb104" providerId="ADAL" clId="{F95E6EBB-F1B9-44BD-8464-6D3259595FAB}" dt="2023-03-07T15:18:27.226" v="160" actId="20577"/>
        <pc:sldMkLst>
          <pc:docMk/>
          <pc:sldMk cId="459516640" sldId="329"/>
        </pc:sldMkLst>
        <pc:spChg chg="add mod">
          <ac:chgData name="Rachel Cook" userId="e6f509e4-994d-4b06-b56d-745f265cb104" providerId="ADAL" clId="{F95E6EBB-F1B9-44BD-8464-6D3259595FAB}" dt="2023-03-07T15:18:27.226" v="160" actId="20577"/>
          <ac:spMkLst>
            <pc:docMk/>
            <pc:sldMk cId="459516640" sldId="329"/>
            <ac:spMk id="2" creationId="{9C89BFFF-6AE8-1537-D5D2-26EBD8D5A06C}"/>
          </ac:spMkLst>
        </pc:spChg>
        <pc:spChg chg="mod">
          <ac:chgData name="Rachel Cook" userId="e6f509e4-994d-4b06-b56d-745f265cb104" providerId="ADAL" clId="{F95E6EBB-F1B9-44BD-8464-6D3259595FAB}" dt="2023-03-07T15:17:05.556" v="143" actId="27636"/>
          <ac:spMkLst>
            <pc:docMk/>
            <pc:sldMk cId="459516640" sldId="329"/>
            <ac:spMk id="5" creationId="{9E6BF28C-B92B-0123-E135-3D9CF13260B7}"/>
          </ac:spMkLst>
        </pc:spChg>
      </pc:sldChg>
      <pc:sldChg chg="modSp mod">
        <pc:chgData name="Rachel Cook" userId="e6f509e4-994d-4b06-b56d-745f265cb104" providerId="ADAL" clId="{F95E6EBB-F1B9-44BD-8464-6D3259595FAB}" dt="2023-03-07T15:15:24.780" v="139" actId="1076"/>
        <pc:sldMkLst>
          <pc:docMk/>
          <pc:sldMk cId="885200831" sldId="330"/>
        </pc:sldMkLst>
        <pc:spChg chg="mod">
          <ac:chgData name="Rachel Cook" userId="e6f509e4-994d-4b06-b56d-745f265cb104" providerId="ADAL" clId="{F95E6EBB-F1B9-44BD-8464-6D3259595FAB}" dt="2023-03-07T15:15:22.324" v="138" actId="1076"/>
          <ac:spMkLst>
            <pc:docMk/>
            <pc:sldMk cId="885200831" sldId="330"/>
            <ac:spMk id="3" creationId="{A7DDBFF9-D1F2-BBFB-52A1-643DFAF4F9BC}"/>
          </ac:spMkLst>
        </pc:spChg>
        <pc:picChg chg="mod">
          <ac:chgData name="Rachel Cook" userId="e6f509e4-994d-4b06-b56d-745f265cb104" providerId="ADAL" clId="{F95E6EBB-F1B9-44BD-8464-6D3259595FAB}" dt="2023-03-07T15:15:24.780" v="139" actId="1076"/>
          <ac:picMkLst>
            <pc:docMk/>
            <pc:sldMk cId="885200831" sldId="330"/>
            <ac:picMk id="4" creationId="{844B14BB-4BEC-F547-931F-A83704B3B019}"/>
          </ac:picMkLst>
        </pc:picChg>
        <pc:picChg chg="mod">
          <ac:chgData name="Rachel Cook" userId="e6f509e4-994d-4b06-b56d-745f265cb104" providerId="ADAL" clId="{F95E6EBB-F1B9-44BD-8464-6D3259595FAB}" dt="2023-03-07T15:14:58.688" v="134" actId="14100"/>
          <ac:picMkLst>
            <pc:docMk/>
            <pc:sldMk cId="885200831" sldId="330"/>
            <ac:picMk id="5" creationId="{DE12D733-65C8-B9E2-306C-4EA8BC4549AC}"/>
          </ac:picMkLst>
        </pc:picChg>
      </pc:sldChg>
      <pc:sldChg chg="delSp modSp mod">
        <pc:chgData name="Rachel Cook" userId="e6f509e4-994d-4b06-b56d-745f265cb104" providerId="ADAL" clId="{F95E6EBB-F1B9-44BD-8464-6D3259595FAB}" dt="2023-03-07T15:16:13.269" v="141" actId="255"/>
        <pc:sldMkLst>
          <pc:docMk/>
          <pc:sldMk cId="3078427444" sldId="331"/>
        </pc:sldMkLst>
        <pc:spChg chg="mod">
          <ac:chgData name="Rachel Cook" userId="e6f509e4-994d-4b06-b56d-745f265cb104" providerId="ADAL" clId="{F95E6EBB-F1B9-44BD-8464-6D3259595FAB}" dt="2023-03-07T15:16:13.269" v="141" actId="255"/>
          <ac:spMkLst>
            <pc:docMk/>
            <pc:sldMk cId="3078427444" sldId="331"/>
            <ac:spMk id="3" creationId="{EC1858EF-CB2C-76FF-F3C9-D2C981C0FEF2}"/>
          </ac:spMkLst>
        </pc:spChg>
        <pc:spChg chg="del mod">
          <ac:chgData name="Rachel Cook" userId="e6f509e4-994d-4b06-b56d-745f265cb104" providerId="ADAL" clId="{F95E6EBB-F1B9-44BD-8464-6D3259595FAB}" dt="2023-03-07T15:13:32.650" v="122" actId="478"/>
          <ac:spMkLst>
            <pc:docMk/>
            <pc:sldMk cId="3078427444" sldId="331"/>
            <ac:spMk id="5" creationId="{66760FEA-0276-2DBE-7F54-2DEE71BABA40}"/>
          </ac:spMkLst>
        </pc:spChg>
      </pc:sldChg>
      <pc:sldChg chg="delSp modSp mod delAnim">
        <pc:chgData name="Rachel Cook" userId="e6f509e4-994d-4b06-b56d-745f265cb104" providerId="ADAL" clId="{F95E6EBB-F1B9-44BD-8464-6D3259595FAB}" dt="2023-03-07T15:12:09.295" v="111" actId="20577"/>
        <pc:sldMkLst>
          <pc:docMk/>
          <pc:sldMk cId="2335019348" sldId="332"/>
        </pc:sldMkLst>
        <pc:spChg chg="mod">
          <ac:chgData name="Rachel Cook" userId="e6f509e4-994d-4b06-b56d-745f265cb104" providerId="ADAL" clId="{F95E6EBB-F1B9-44BD-8464-6D3259595FAB}" dt="2023-03-07T15:12:09.295" v="111" actId="20577"/>
          <ac:spMkLst>
            <pc:docMk/>
            <pc:sldMk cId="2335019348" sldId="332"/>
            <ac:spMk id="3" creationId="{FD0A2F7A-1484-FC66-BFCE-21D402DF8718}"/>
          </ac:spMkLst>
        </pc:spChg>
        <pc:picChg chg="del">
          <ac:chgData name="Rachel Cook" userId="e6f509e4-994d-4b06-b56d-745f265cb104" providerId="ADAL" clId="{F95E6EBB-F1B9-44BD-8464-6D3259595FAB}" dt="2023-03-07T15:11:21.316" v="106" actId="478"/>
          <ac:picMkLst>
            <pc:docMk/>
            <pc:sldMk cId="2335019348" sldId="332"/>
            <ac:picMk id="6" creationId="{C4FE152F-BFD4-13C1-3C51-54EE0C70A6FB}"/>
          </ac:picMkLst>
        </pc:picChg>
      </pc:sldChg>
      <pc:sldChg chg="modSp mod">
        <pc:chgData name="Rachel Cook" userId="e6f509e4-994d-4b06-b56d-745f265cb104" providerId="ADAL" clId="{F95E6EBB-F1B9-44BD-8464-6D3259595FAB}" dt="2023-03-07T15:13:06.536" v="120" actId="255"/>
        <pc:sldMkLst>
          <pc:docMk/>
          <pc:sldMk cId="2740858370" sldId="333"/>
        </pc:sldMkLst>
        <pc:spChg chg="mod">
          <ac:chgData name="Rachel Cook" userId="e6f509e4-994d-4b06-b56d-745f265cb104" providerId="ADAL" clId="{F95E6EBB-F1B9-44BD-8464-6D3259595FAB}" dt="2023-03-07T15:13:06.536" v="120" actId="255"/>
          <ac:spMkLst>
            <pc:docMk/>
            <pc:sldMk cId="2740858370" sldId="333"/>
            <ac:spMk id="3" creationId="{919CFC74-208B-E869-A3C1-436156F42068}"/>
          </ac:spMkLst>
        </pc:spChg>
      </pc:sldChg>
    </pc:docChg>
  </pc:docChgLst>
  <pc:docChgLst>
    <pc:chgData name="Rachel Cook" userId="e6f509e4-994d-4b06-b56d-745f265cb104" providerId="ADAL" clId="{2163D13E-2899-4A41-8DA7-50B2158D51F2}"/>
    <pc:docChg chg="undo custSel addSld delSld modSld sldOrd">
      <pc:chgData name="Rachel Cook" userId="e6f509e4-994d-4b06-b56d-745f265cb104" providerId="ADAL" clId="{2163D13E-2899-4A41-8DA7-50B2158D51F2}" dt="2023-08-21T09:21:49.895" v="349" actId="1076"/>
      <pc:docMkLst>
        <pc:docMk/>
      </pc:docMkLst>
      <pc:sldChg chg="addSp delSp modSp mod setBg">
        <pc:chgData name="Rachel Cook" userId="e6f509e4-994d-4b06-b56d-745f265cb104" providerId="ADAL" clId="{2163D13E-2899-4A41-8DA7-50B2158D51F2}" dt="2023-08-21T08:55:31.256" v="138"/>
        <pc:sldMkLst>
          <pc:docMk/>
          <pc:sldMk cId="3551810623" sldId="293"/>
        </pc:sldMkLst>
        <pc:spChg chg="del">
          <ac:chgData name="Rachel Cook" userId="e6f509e4-994d-4b06-b56d-745f265cb104" providerId="ADAL" clId="{2163D13E-2899-4A41-8DA7-50B2158D51F2}" dt="2023-08-09T14:24:55.542" v="12" actId="478"/>
          <ac:spMkLst>
            <pc:docMk/>
            <pc:sldMk cId="3551810623" sldId="293"/>
            <ac:spMk id="2" creationId="{49118880-998A-4A16-BCD9-625EA730289A}"/>
          </ac:spMkLst>
        </pc:spChg>
        <pc:picChg chg="del">
          <ac:chgData name="Rachel Cook" userId="e6f509e4-994d-4b06-b56d-745f265cb104" providerId="ADAL" clId="{2163D13E-2899-4A41-8DA7-50B2158D51F2}" dt="2023-08-09T14:24:23.955" v="5" actId="478"/>
          <ac:picMkLst>
            <pc:docMk/>
            <pc:sldMk cId="3551810623" sldId="293"/>
            <ac:picMk id="4" creationId="{A1E8E439-A8C0-0400-5A2C-2150B51CE1D5}"/>
          </ac:picMkLst>
        </pc:picChg>
        <pc:picChg chg="add mod ord">
          <ac:chgData name="Rachel Cook" userId="e6f509e4-994d-4b06-b56d-745f265cb104" providerId="ADAL" clId="{2163D13E-2899-4A41-8DA7-50B2158D51F2}" dt="2023-08-09T14:24:51.108" v="11" actId="167"/>
          <ac:picMkLst>
            <pc:docMk/>
            <pc:sldMk cId="3551810623" sldId="293"/>
            <ac:picMk id="6" creationId="{0C86CCD5-85F3-B151-778E-96E9C9EAB525}"/>
          </ac:picMkLst>
        </pc:picChg>
        <pc:picChg chg="del">
          <ac:chgData name="Rachel Cook" userId="e6f509e4-994d-4b06-b56d-745f265cb104" providerId="ADAL" clId="{2163D13E-2899-4A41-8DA7-50B2158D51F2}" dt="2023-08-09T14:24:21.457" v="4" actId="478"/>
          <ac:picMkLst>
            <pc:docMk/>
            <pc:sldMk cId="3551810623" sldId="293"/>
            <ac:picMk id="7" creationId="{590EFD82-6EA2-472D-AA50-11A4E08F93D6}"/>
          </ac:picMkLst>
        </pc:picChg>
      </pc:sldChg>
      <pc:sldChg chg="delSp modSp del mod">
        <pc:chgData name="Rachel Cook" userId="e6f509e4-994d-4b06-b56d-745f265cb104" providerId="ADAL" clId="{2163D13E-2899-4A41-8DA7-50B2158D51F2}" dt="2023-08-21T08:35:15.011" v="63" actId="47"/>
        <pc:sldMkLst>
          <pc:docMk/>
          <pc:sldMk cId="309480751" sldId="318"/>
        </pc:sldMkLst>
        <pc:spChg chg="del">
          <ac:chgData name="Rachel Cook" userId="e6f509e4-994d-4b06-b56d-745f265cb104" providerId="ADAL" clId="{2163D13E-2899-4A41-8DA7-50B2158D51F2}" dt="2023-08-15T14:08:03.894" v="14" actId="478"/>
          <ac:spMkLst>
            <pc:docMk/>
            <pc:sldMk cId="309480751" sldId="318"/>
            <ac:spMk id="7" creationId="{C50BC72C-C731-C0B2-4FD6-734F3F27E84B}"/>
          </ac:spMkLst>
        </pc:spChg>
        <pc:spChg chg="del">
          <ac:chgData name="Rachel Cook" userId="e6f509e4-994d-4b06-b56d-745f265cb104" providerId="ADAL" clId="{2163D13E-2899-4A41-8DA7-50B2158D51F2}" dt="2023-08-15T14:08:01.445" v="13" actId="478"/>
          <ac:spMkLst>
            <pc:docMk/>
            <pc:sldMk cId="309480751" sldId="318"/>
            <ac:spMk id="9" creationId="{4C83FE9D-C943-89A5-1929-D0EB8D3F6AC2}"/>
          </ac:spMkLst>
        </pc:spChg>
        <pc:picChg chg="del">
          <ac:chgData name="Rachel Cook" userId="e6f509e4-994d-4b06-b56d-745f265cb104" providerId="ADAL" clId="{2163D13E-2899-4A41-8DA7-50B2158D51F2}" dt="2023-08-21T08:34:23.406" v="59" actId="478"/>
          <ac:picMkLst>
            <pc:docMk/>
            <pc:sldMk cId="309480751" sldId="318"/>
            <ac:picMk id="11" creationId="{0F12FF67-37A0-4735-A657-A4324D0AA252}"/>
          </ac:picMkLst>
        </pc:picChg>
        <pc:picChg chg="ord">
          <ac:chgData name="Rachel Cook" userId="e6f509e4-994d-4b06-b56d-745f265cb104" providerId="ADAL" clId="{2163D13E-2899-4A41-8DA7-50B2158D51F2}" dt="2023-08-15T14:08:17.710" v="15" actId="167"/>
          <ac:picMkLst>
            <pc:docMk/>
            <pc:sldMk cId="309480751" sldId="318"/>
            <ac:picMk id="18" creationId="{CCBE3C09-C890-490F-AC55-9E1AA103DB62}"/>
          </ac:picMkLst>
        </pc:picChg>
        <pc:picChg chg="mod">
          <ac:chgData name="Rachel Cook" userId="e6f509e4-994d-4b06-b56d-745f265cb104" providerId="ADAL" clId="{2163D13E-2899-4A41-8DA7-50B2158D51F2}" dt="2023-08-21T08:34:14.666" v="58" actId="1076"/>
          <ac:picMkLst>
            <pc:docMk/>
            <pc:sldMk cId="309480751" sldId="318"/>
            <ac:picMk id="21" creationId="{F88D91F8-E568-44A8-9998-15FDFE250998}"/>
          </ac:picMkLst>
        </pc:picChg>
        <pc:picChg chg="del">
          <ac:chgData name="Rachel Cook" userId="e6f509e4-994d-4b06-b56d-745f265cb104" providerId="ADAL" clId="{2163D13E-2899-4A41-8DA7-50B2158D51F2}" dt="2023-08-21T08:34:29.759" v="61" actId="478"/>
          <ac:picMkLst>
            <pc:docMk/>
            <pc:sldMk cId="309480751" sldId="318"/>
            <ac:picMk id="22" creationId="{ADCF05B0-DD2F-47A0-AAA9-2810D13A2135}"/>
          </ac:picMkLst>
        </pc:picChg>
        <pc:picChg chg="del">
          <ac:chgData name="Rachel Cook" userId="e6f509e4-994d-4b06-b56d-745f265cb104" providerId="ADAL" clId="{2163D13E-2899-4A41-8DA7-50B2158D51F2}" dt="2023-08-21T08:34:25.310" v="60" actId="478"/>
          <ac:picMkLst>
            <pc:docMk/>
            <pc:sldMk cId="309480751" sldId="318"/>
            <ac:picMk id="23" creationId="{1A9126B5-D733-4203-A9CA-0F080B924447}"/>
          </ac:picMkLst>
        </pc:picChg>
      </pc:sldChg>
      <pc:sldChg chg="delSp modSp mod">
        <pc:chgData name="Rachel Cook" userId="e6f509e4-994d-4b06-b56d-745f265cb104" providerId="ADAL" clId="{2163D13E-2899-4A41-8DA7-50B2158D51F2}" dt="2023-08-21T08:27:36.067" v="49" actId="1076"/>
        <pc:sldMkLst>
          <pc:docMk/>
          <pc:sldMk cId="2049251018" sldId="322"/>
        </pc:sldMkLst>
        <pc:spChg chg="mod">
          <ac:chgData name="Rachel Cook" userId="e6f509e4-994d-4b06-b56d-745f265cb104" providerId="ADAL" clId="{2163D13E-2899-4A41-8DA7-50B2158D51F2}" dt="2023-08-21T08:27:36.067" v="49" actId="1076"/>
          <ac:spMkLst>
            <pc:docMk/>
            <pc:sldMk cId="2049251018" sldId="322"/>
            <ac:spMk id="2" creationId="{414A13BF-8EAD-B8FE-EFA4-B3BB7EC47E83}"/>
          </ac:spMkLst>
        </pc:spChg>
        <pc:picChg chg="del">
          <ac:chgData name="Rachel Cook" userId="e6f509e4-994d-4b06-b56d-745f265cb104" providerId="ADAL" clId="{2163D13E-2899-4A41-8DA7-50B2158D51F2}" dt="2023-08-21T08:25:43.650" v="41" actId="21"/>
          <ac:picMkLst>
            <pc:docMk/>
            <pc:sldMk cId="2049251018" sldId="322"/>
            <ac:picMk id="5" creationId="{1C6B74FD-823F-7E6B-E3C8-63C0813A8910}"/>
          </ac:picMkLst>
        </pc:picChg>
      </pc:sldChg>
      <pc:sldChg chg="addSp modSp mod modAnim">
        <pc:chgData name="Rachel Cook" userId="e6f509e4-994d-4b06-b56d-745f265cb104" providerId="ADAL" clId="{2163D13E-2899-4A41-8DA7-50B2158D51F2}" dt="2023-08-21T08:28:15.017" v="53" actId="113"/>
        <pc:sldMkLst>
          <pc:docMk/>
          <pc:sldMk cId="2213444538" sldId="323"/>
        </pc:sldMkLst>
        <pc:spChg chg="mod">
          <ac:chgData name="Rachel Cook" userId="e6f509e4-994d-4b06-b56d-745f265cb104" providerId="ADAL" clId="{2163D13E-2899-4A41-8DA7-50B2158D51F2}" dt="2023-08-21T08:28:15.017" v="53" actId="113"/>
          <ac:spMkLst>
            <pc:docMk/>
            <pc:sldMk cId="2213444538" sldId="323"/>
            <ac:spMk id="2" creationId="{866661C0-935D-F6D7-B478-43FE026E945B}"/>
          </ac:spMkLst>
        </pc:spChg>
        <pc:picChg chg="add mod">
          <ac:chgData name="Rachel Cook" userId="e6f509e4-994d-4b06-b56d-745f265cb104" providerId="ADAL" clId="{2163D13E-2899-4A41-8DA7-50B2158D51F2}" dt="2023-08-21T08:26:01.338" v="44" actId="1076"/>
          <ac:picMkLst>
            <pc:docMk/>
            <pc:sldMk cId="2213444538" sldId="323"/>
            <ac:picMk id="3" creationId="{8E662BAE-6B43-F695-C5BF-B3E397EF6DAE}"/>
          </ac:picMkLst>
        </pc:picChg>
      </pc:sldChg>
      <pc:sldChg chg="modSp mod">
        <pc:chgData name="Rachel Cook" userId="e6f509e4-994d-4b06-b56d-745f265cb104" providerId="ADAL" clId="{2163D13E-2899-4A41-8DA7-50B2158D51F2}" dt="2023-08-21T09:10:40.081" v="266" actId="1076"/>
        <pc:sldMkLst>
          <pc:docMk/>
          <pc:sldMk cId="2548003751" sldId="325"/>
        </pc:sldMkLst>
        <pc:spChg chg="mod">
          <ac:chgData name="Rachel Cook" userId="e6f509e4-994d-4b06-b56d-745f265cb104" providerId="ADAL" clId="{2163D13E-2899-4A41-8DA7-50B2158D51F2}" dt="2023-08-21T09:10:40.081" v="266" actId="1076"/>
          <ac:spMkLst>
            <pc:docMk/>
            <pc:sldMk cId="2548003751" sldId="325"/>
            <ac:spMk id="6" creationId="{C1E7FAD7-648E-0B40-4534-C421281BF8AD}"/>
          </ac:spMkLst>
        </pc:spChg>
      </pc:sldChg>
      <pc:sldChg chg="modSp">
        <pc:chgData name="Rachel Cook" userId="e6f509e4-994d-4b06-b56d-745f265cb104" providerId="ADAL" clId="{2163D13E-2899-4A41-8DA7-50B2158D51F2}" dt="2023-08-21T09:10:25.909" v="264" actId="404"/>
        <pc:sldMkLst>
          <pc:docMk/>
          <pc:sldMk cId="2741325740" sldId="326"/>
        </pc:sldMkLst>
        <pc:spChg chg="mod">
          <ac:chgData name="Rachel Cook" userId="e6f509e4-994d-4b06-b56d-745f265cb104" providerId="ADAL" clId="{2163D13E-2899-4A41-8DA7-50B2158D51F2}" dt="2023-08-21T09:10:25.909" v="264" actId="404"/>
          <ac:spMkLst>
            <pc:docMk/>
            <pc:sldMk cId="2741325740" sldId="326"/>
            <ac:spMk id="2" creationId="{9778DD47-08C8-2F4A-2AFB-B2FFA329F348}"/>
          </ac:spMkLst>
        </pc:spChg>
      </pc:sldChg>
      <pc:sldChg chg="modSp">
        <pc:chgData name="Rachel Cook" userId="e6f509e4-994d-4b06-b56d-745f265cb104" providerId="ADAL" clId="{2163D13E-2899-4A41-8DA7-50B2158D51F2}" dt="2023-08-21T08:33:45.371" v="57" actId="20577"/>
        <pc:sldMkLst>
          <pc:docMk/>
          <pc:sldMk cId="3189515353" sldId="327"/>
        </pc:sldMkLst>
        <pc:spChg chg="mod">
          <ac:chgData name="Rachel Cook" userId="e6f509e4-994d-4b06-b56d-745f265cb104" providerId="ADAL" clId="{2163D13E-2899-4A41-8DA7-50B2158D51F2}" dt="2023-08-21T08:33:45.371" v="57" actId="20577"/>
          <ac:spMkLst>
            <pc:docMk/>
            <pc:sldMk cId="3189515353" sldId="327"/>
            <ac:spMk id="4" creationId="{B317CC23-894D-BE5B-F322-431833B76FF1}"/>
          </ac:spMkLst>
        </pc:spChg>
      </pc:sldChg>
      <pc:sldChg chg="delSp modSp del mod setBg delAnim modAnim">
        <pc:chgData name="Rachel Cook" userId="e6f509e4-994d-4b06-b56d-745f265cb104" providerId="ADAL" clId="{2163D13E-2899-4A41-8DA7-50B2158D51F2}" dt="2023-08-21T09:14:38.585" v="316" actId="47"/>
        <pc:sldMkLst>
          <pc:docMk/>
          <pc:sldMk cId="4108346507" sldId="328"/>
        </pc:sldMkLst>
        <pc:spChg chg="del mod">
          <ac:chgData name="Rachel Cook" userId="e6f509e4-994d-4b06-b56d-745f265cb104" providerId="ADAL" clId="{2163D13E-2899-4A41-8DA7-50B2158D51F2}" dt="2023-08-21T09:05:39.892" v="223" actId="21"/>
          <ac:spMkLst>
            <pc:docMk/>
            <pc:sldMk cId="4108346507" sldId="328"/>
            <ac:spMk id="7" creationId="{72F20396-7766-7D4B-6B84-60E84244C10F}"/>
          </ac:spMkLst>
        </pc:spChg>
        <pc:spChg chg="mod">
          <ac:chgData name="Rachel Cook" userId="e6f509e4-994d-4b06-b56d-745f265cb104" providerId="ADAL" clId="{2163D13E-2899-4A41-8DA7-50B2158D51F2}" dt="2023-08-21T08:36:50.080" v="71" actId="1076"/>
          <ac:spMkLst>
            <pc:docMk/>
            <pc:sldMk cId="4108346507" sldId="328"/>
            <ac:spMk id="9" creationId="{714E1522-F9BB-D5C8-3CFD-6A0D3A2CDF40}"/>
          </ac:spMkLst>
        </pc:spChg>
        <pc:spChg chg="mod">
          <ac:chgData name="Rachel Cook" userId="e6f509e4-994d-4b06-b56d-745f265cb104" providerId="ADAL" clId="{2163D13E-2899-4A41-8DA7-50B2158D51F2}" dt="2023-08-21T08:39:22.676" v="93" actId="1076"/>
          <ac:spMkLst>
            <pc:docMk/>
            <pc:sldMk cId="4108346507" sldId="328"/>
            <ac:spMk id="12" creationId="{50407D4A-19F5-7A6B-0902-51FE73261C71}"/>
          </ac:spMkLst>
        </pc:spChg>
        <pc:picChg chg="del mod">
          <ac:chgData name="Rachel Cook" userId="e6f509e4-994d-4b06-b56d-745f265cb104" providerId="ADAL" clId="{2163D13E-2899-4A41-8DA7-50B2158D51F2}" dt="2023-08-21T09:06:57.827" v="235" actId="21"/>
          <ac:picMkLst>
            <pc:docMk/>
            <pc:sldMk cId="4108346507" sldId="328"/>
            <ac:picMk id="4" creationId="{7E1674F2-56D7-1946-8AA0-93D2E0F961EA}"/>
          </ac:picMkLst>
        </pc:picChg>
      </pc:sldChg>
      <pc:sldChg chg="addSp delSp modSp mod ord modAnim">
        <pc:chgData name="Rachel Cook" userId="e6f509e4-994d-4b06-b56d-745f265cb104" providerId="ADAL" clId="{2163D13E-2899-4A41-8DA7-50B2158D51F2}" dt="2023-08-21T09:21:49.895" v="349" actId="1076"/>
        <pc:sldMkLst>
          <pc:docMk/>
          <pc:sldMk cId="459516640" sldId="329"/>
        </pc:sldMkLst>
        <pc:spChg chg="mod">
          <ac:chgData name="Rachel Cook" userId="e6f509e4-994d-4b06-b56d-745f265cb104" providerId="ADAL" clId="{2163D13E-2899-4A41-8DA7-50B2158D51F2}" dt="2023-08-21T09:06:33.765" v="233" actId="14100"/>
          <ac:spMkLst>
            <pc:docMk/>
            <pc:sldMk cId="459516640" sldId="329"/>
            <ac:spMk id="2" creationId="{9C89BFFF-6AE8-1537-D5D2-26EBD8D5A06C}"/>
          </ac:spMkLst>
        </pc:spChg>
        <pc:spChg chg="add mod">
          <ac:chgData name="Rachel Cook" userId="e6f509e4-994d-4b06-b56d-745f265cb104" providerId="ADAL" clId="{2163D13E-2899-4A41-8DA7-50B2158D51F2}" dt="2023-08-21T09:06:47.359" v="234" actId="2710"/>
          <ac:spMkLst>
            <pc:docMk/>
            <pc:sldMk cId="459516640" sldId="329"/>
            <ac:spMk id="6" creationId="{8860E1A8-0B9E-A077-32D9-EB51EB0F99ED}"/>
          </ac:spMkLst>
        </pc:spChg>
        <pc:picChg chg="del mod">
          <ac:chgData name="Rachel Cook" userId="e6f509e4-994d-4b06-b56d-745f265cb104" providerId="ADAL" clId="{2163D13E-2899-4A41-8DA7-50B2158D51F2}" dt="2023-08-21T09:02:07.869" v="195" actId="21"/>
          <ac:picMkLst>
            <pc:docMk/>
            <pc:sldMk cId="459516640" sldId="329"/>
            <ac:picMk id="3" creationId="{2BA37CE3-A839-5449-8865-E338909D0D14}"/>
          </ac:picMkLst>
        </pc:picChg>
        <pc:picChg chg="mod">
          <ac:chgData name="Rachel Cook" userId="e6f509e4-994d-4b06-b56d-745f265cb104" providerId="ADAL" clId="{2163D13E-2899-4A41-8DA7-50B2158D51F2}" dt="2023-08-21T09:21:49.895" v="349" actId="1076"/>
          <ac:picMkLst>
            <pc:docMk/>
            <pc:sldMk cId="459516640" sldId="329"/>
            <ac:picMk id="7" creationId="{EA189155-7667-27B0-B3FF-DDADE9332C63}"/>
          </ac:picMkLst>
        </pc:picChg>
        <pc:picChg chg="add mod">
          <ac:chgData name="Rachel Cook" userId="e6f509e4-994d-4b06-b56d-745f265cb104" providerId="ADAL" clId="{2163D13E-2899-4A41-8DA7-50B2158D51F2}" dt="2023-08-21T09:07:20.237" v="240" actId="1076"/>
          <ac:picMkLst>
            <pc:docMk/>
            <pc:sldMk cId="459516640" sldId="329"/>
            <ac:picMk id="8" creationId="{35808480-D321-E86D-A3D9-52A54FFD4DB5}"/>
          </ac:picMkLst>
        </pc:picChg>
        <pc:picChg chg="mod">
          <ac:chgData name="Rachel Cook" userId="e6f509e4-994d-4b06-b56d-745f265cb104" providerId="ADAL" clId="{2163D13E-2899-4A41-8DA7-50B2158D51F2}" dt="2023-08-21T09:04:51.824" v="215" actId="1076"/>
          <ac:picMkLst>
            <pc:docMk/>
            <pc:sldMk cId="459516640" sldId="329"/>
            <ac:picMk id="10" creationId="{5430FC2C-79AB-C44A-BF5D-B17AFEAFC4EB}"/>
          </ac:picMkLst>
        </pc:picChg>
      </pc:sldChg>
      <pc:sldChg chg="addSp delSp modSp mod ord setBg modAnim">
        <pc:chgData name="Rachel Cook" userId="e6f509e4-994d-4b06-b56d-745f265cb104" providerId="ADAL" clId="{2163D13E-2899-4A41-8DA7-50B2158D51F2}" dt="2023-08-21T09:18:01.157" v="330" actId="1076"/>
        <pc:sldMkLst>
          <pc:docMk/>
          <pc:sldMk cId="885200831" sldId="330"/>
        </pc:sldMkLst>
        <pc:spChg chg="mod">
          <ac:chgData name="Rachel Cook" userId="e6f509e4-994d-4b06-b56d-745f265cb104" providerId="ADAL" clId="{2163D13E-2899-4A41-8DA7-50B2158D51F2}" dt="2023-08-21T09:17:47.401" v="327" actId="1076"/>
          <ac:spMkLst>
            <pc:docMk/>
            <pc:sldMk cId="885200831" sldId="330"/>
            <ac:spMk id="3" creationId="{A7DDBFF9-D1F2-BBFB-52A1-643DFAF4F9BC}"/>
          </ac:spMkLst>
        </pc:spChg>
        <pc:picChg chg="add mod">
          <ac:chgData name="Rachel Cook" userId="e6f509e4-994d-4b06-b56d-745f265cb104" providerId="ADAL" clId="{2163D13E-2899-4A41-8DA7-50B2158D51F2}" dt="2023-08-21T09:02:32.251" v="203" actId="1076"/>
          <ac:picMkLst>
            <pc:docMk/>
            <pc:sldMk cId="885200831" sldId="330"/>
            <ac:picMk id="2" creationId="{056ADD2C-98FE-79E3-C673-AE07E38CC45E}"/>
          </ac:picMkLst>
        </pc:picChg>
        <pc:picChg chg="mod">
          <ac:chgData name="Rachel Cook" userId="e6f509e4-994d-4b06-b56d-745f265cb104" providerId="ADAL" clId="{2163D13E-2899-4A41-8DA7-50B2158D51F2}" dt="2023-08-21T09:02:29.080" v="202" actId="14100"/>
          <ac:picMkLst>
            <pc:docMk/>
            <pc:sldMk cId="885200831" sldId="330"/>
            <ac:picMk id="4" creationId="{844B14BB-4BEC-F547-931F-A83704B3B019}"/>
          </ac:picMkLst>
        </pc:picChg>
        <pc:picChg chg="del mod">
          <ac:chgData name="Rachel Cook" userId="e6f509e4-994d-4b06-b56d-745f265cb104" providerId="ADAL" clId="{2163D13E-2899-4A41-8DA7-50B2158D51F2}" dt="2023-08-21T08:59:47.972" v="141" actId="478"/>
          <ac:picMkLst>
            <pc:docMk/>
            <pc:sldMk cId="885200831" sldId="330"/>
            <ac:picMk id="5" creationId="{DE12D733-65C8-B9E2-306C-4EA8BC4549AC}"/>
          </ac:picMkLst>
        </pc:picChg>
        <pc:picChg chg="add mod">
          <ac:chgData name="Rachel Cook" userId="e6f509e4-994d-4b06-b56d-745f265cb104" providerId="ADAL" clId="{2163D13E-2899-4A41-8DA7-50B2158D51F2}" dt="2023-08-21T09:02:59.699" v="208" actId="1076"/>
          <ac:picMkLst>
            <pc:docMk/>
            <pc:sldMk cId="885200831" sldId="330"/>
            <ac:picMk id="6" creationId="{B868255C-6E09-C2CA-5A75-739772E64F12}"/>
          </ac:picMkLst>
        </pc:picChg>
        <pc:picChg chg="add mod">
          <ac:chgData name="Rachel Cook" userId="e6f509e4-994d-4b06-b56d-745f265cb104" providerId="ADAL" clId="{2163D13E-2899-4A41-8DA7-50B2158D51F2}" dt="2023-08-21T09:03:27.159" v="212" actId="14100"/>
          <ac:picMkLst>
            <pc:docMk/>
            <pc:sldMk cId="885200831" sldId="330"/>
            <ac:picMk id="7" creationId="{5E932D33-C8BD-A006-F641-A9FE53C5601A}"/>
          </ac:picMkLst>
        </pc:picChg>
        <pc:picChg chg="add del mod">
          <ac:chgData name="Rachel Cook" userId="e6f509e4-994d-4b06-b56d-745f265cb104" providerId="ADAL" clId="{2163D13E-2899-4A41-8DA7-50B2158D51F2}" dt="2023-08-21T09:08:20.627" v="250"/>
          <ac:picMkLst>
            <pc:docMk/>
            <pc:sldMk cId="885200831" sldId="330"/>
            <ac:picMk id="8" creationId="{B356F481-2058-E13C-349F-6F309E01A06C}"/>
          </ac:picMkLst>
        </pc:picChg>
        <pc:picChg chg="add mod">
          <ac:chgData name="Rachel Cook" userId="e6f509e4-994d-4b06-b56d-745f265cb104" providerId="ADAL" clId="{2163D13E-2899-4A41-8DA7-50B2158D51F2}" dt="2023-08-21T09:18:01.157" v="330" actId="1076"/>
          <ac:picMkLst>
            <pc:docMk/>
            <pc:sldMk cId="885200831" sldId="330"/>
            <ac:picMk id="10" creationId="{F2491DB1-610E-B980-3899-309155F0566D}"/>
          </ac:picMkLst>
        </pc:picChg>
      </pc:sldChg>
      <pc:sldChg chg="addSp delSp modSp del mod ord addAnim delAnim">
        <pc:chgData name="Rachel Cook" userId="e6f509e4-994d-4b06-b56d-745f265cb104" providerId="ADAL" clId="{2163D13E-2899-4A41-8DA7-50B2158D51F2}" dt="2023-08-21T09:18:24.688" v="331" actId="47"/>
        <pc:sldMkLst>
          <pc:docMk/>
          <pc:sldMk cId="3078427444" sldId="331"/>
        </pc:sldMkLst>
        <pc:spChg chg="mod">
          <ac:chgData name="Rachel Cook" userId="e6f509e4-994d-4b06-b56d-745f265cb104" providerId="ADAL" clId="{2163D13E-2899-4A41-8DA7-50B2158D51F2}" dt="2023-08-09T14:23:55.254" v="3" actId="255"/>
          <ac:spMkLst>
            <pc:docMk/>
            <pc:sldMk cId="3078427444" sldId="331"/>
            <ac:spMk id="3" creationId="{EC1858EF-CB2C-76FF-F3C9-D2C981C0FEF2}"/>
          </ac:spMkLst>
        </pc:spChg>
        <pc:picChg chg="add del mod">
          <ac:chgData name="Rachel Cook" userId="e6f509e4-994d-4b06-b56d-745f265cb104" providerId="ADAL" clId="{2163D13E-2899-4A41-8DA7-50B2158D51F2}" dt="2023-08-21T09:08:24.933" v="251" actId="21"/>
          <ac:picMkLst>
            <pc:docMk/>
            <pc:sldMk cId="3078427444" sldId="331"/>
            <ac:picMk id="6" creationId="{F6A06D71-6B2F-7F5C-8C55-FB1971EB70E6}"/>
          </ac:picMkLst>
        </pc:picChg>
        <pc:picChg chg="del">
          <ac:chgData name="Rachel Cook" userId="e6f509e4-994d-4b06-b56d-745f265cb104" providerId="ADAL" clId="{2163D13E-2899-4A41-8DA7-50B2158D51F2}" dt="2023-08-21T09:02:40.213" v="204" actId="21"/>
          <ac:picMkLst>
            <pc:docMk/>
            <pc:sldMk cId="3078427444" sldId="331"/>
            <ac:picMk id="8" creationId="{8C649DE7-9BB5-894B-A69B-B27C2CD29800}"/>
          </ac:picMkLst>
        </pc:picChg>
      </pc:sldChg>
      <pc:sldChg chg="delSp del mod">
        <pc:chgData name="Rachel Cook" userId="e6f509e4-994d-4b06-b56d-745f265cb104" providerId="ADAL" clId="{2163D13E-2899-4A41-8DA7-50B2158D51F2}" dt="2023-08-21T09:09:35.184" v="257" actId="47"/>
        <pc:sldMkLst>
          <pc:docMk/>
          <pc:sldMk cId="2335019348" sldId="332"/>
        </pc:sldMkLst>
        <pc:spChg chg="del">
          <ac:chgData name="Rachel Cook" userId="e6f509e4-994d-4b06-b56d-745f265cb104" providerId="ADAL" clId="{2163D13E-2899-4A41-8DA7-50B2158D51F2}" dt="2023-08-21T09:08:59.895" v="252" actId="478"/>
          <ac:spMkLst>
            <pc:docMk/>
            <pc:sldMk cId="2335019348" sldId="332"/>
            <ac:spMk id="4" creationId="{89F67673-F375-D033-583D-5EB7072CC2F6}"/>
          </ac:spMkLst>
        </pc:spChg>
        <pc:picChg chg="del">
          <ac:chgData name="Rachel Cook" userId="e6f509e4-994d-4b06-b56d-745f265cb104" providerId="ADAL" clId="{2163D13E-2899-4A41-8DA7-50B2158D51F2}" dt="2023-08-21T09:03:11.406" v="209" actId="21"/>
          <ac:picMkLst>
            <pc:docMk/>
            <pc:sldMk cId="2335019348" sldId="332"/>
            <ac:picMk id="7" creationId="{C3DD1537-B1E7-4441-ACD0-DAB9CC019D88}"/>
          </ac:picMkLst>
        </pc:picChg>
      </pc:sldChg>
      <pc:sldChg chg="addSp modSp mod">
        <pc:chgData name="Rachel Cook" userId="e6f509e4-994d-4b06-b56d-745f265cb104" providerId="ADAL" clId="{2163D13E-2899-4A41-8DA7-50B2158D51F2}" dt="2023-08-21T09:14:33.016" v="315" actId="1076"/>
        <pc:sldMkLst>
          <pc:docMk/>
          <pc:sldMk cId="2740858370" sldId="333"/>
        </pc:sldMkLst>
        <pc:spChg chg="mod">
          <ac:chgData name="Rachel Cook" userId="e6f509e4-994d-4b06-b56d-745f265cb104" providerId="ADAL" clId="{2163D13E-2899-4A41-8DA7-50B2158D51F2}" dt="2023-08-21T09:11:30.807" v="267" actId="6549"/>
          <ac:spMkLst>
            <pc:docMk/>
            <pc:sldMk cId="2740858370" sldId="333"/>
            <ac:spMk id="3" creationId="{919CFC74-208B-E869-A3C1-436156F42068}"/>
          </ac:spMkLst>
        </pc:spChg>
        <pc:spChg chg="add mod">
          <ac:chgData name="Rachel Cook" userId="e6f509e4-994d-4b06-b56d-745f265cb104" providerId="ADAL" clId="{2163D13E-2899-4A41-8DA7-50B2158D51F2}" dt="2023-08-21T09:13:13.319" v="304" actId="113"/>
          <ac:spMkLst>
            <pc:docMk/>
            <pc:sldMk cId="2740858370" sldId="333"/>
            <ac:spMk id="9" creationId="{89185D75-111B-4421-93B5-8768E681F057}"/>
          </ac:spMkLst>
        </pc:spChg>
        <pc:picChg chg="add mod">
          <ac:chgData name="Rachel Cook" userId="e6f509e4-994d-4b06-b56d-745f265cb104" providerId="ADAL" clId="{2163D13E-2899-4A41-8DA7-50B2158D51F2}" dt="2023-08-21T09:14:01.611" v="312" actId="14100"/>
          <ac:picMkLst>
            <pc:docMk/>
            <pc:sldMk cId="2740858370" sldId="333"/>
            <ac:picMk id="2" creationId="{FC59042D-AD59-58F9-0613-D75BC6E90E52}"/>
          </ac:picMkLst>
        </pc:picChg>
        <pc:picChg chg="mod">
          <ac:chgData name="Rachel Cook" userId="e6f509e4-994d-4b06-b56d-745f265cb104" providerId="ADAL" clId="{2163D13E-2899-4A41-8DA7-50B2158D51F2}" dt="2023-08-21T09:14:33.016" v="315" actId="1076"/>
          <ac:picMkLst>
            <pc:docMk/>
            <pc:sldMk cId="2740858370" sldId="333"/>
            <ac:picMk id="8" creationId="{EF8F86C4-40C5-CD46-BA2F-513B0D722105}"/>
          </ac:picMkLst>
        </pc:picChg>
      </pc:sldChg>
      <pc:sldChg chg="addSp delSp modSp del mod setBg">
        <pc:chgData name="Rachel Cook" userId="e6f509e4-994d-4b06-b56d-745f265cb104" providerId="ADAL" clId="{2163D13E-2899-4A41-8DA7-50B2158D51F2}" dt="2023-08-21T09:14:57.588" v="317" actId="47"/>
        <pc:sldMkLst>
          <pc:docMk/>
          <pc:sldMk cId="2385544314" sldId="334"/>
        </pc:sldMkLst>
        <pc:spChg chg="mod">
          <ac:chgData name="Rachel Cook" userId="e6f509e4-994d-4b06-b56d-745f265cb104" providerId="ADAL" clId="{2163D13E-2899-4A41-8DA7-50B2158D51F2}" dt="2023-08-15T14:10:17.754" v="22" actId="207"/>
          <ac:spMkLst>
            <pc:docMk/>
            <pc:sldMk cId="2385544314" sldId="334"/>
            <ac:spMk id="3" creationId="{7BDEB5F9-A04D-B8C9-6452-890B6B0F0FC6}"/>
          </ac:spMkLst>
        </pc:spChg>
        <pc:picChg chg="add mod ord">
          <ac:chgData name="Rachel Cook" userId="e6f509e4-994d-4b06-b56d-745f265cb104" providerId="ADAL" clId="{2163D13E-2899-4A41-8DA7-50B2158D51F2}" dt="2023-08-15T14:10:58.349" v="27" actId="1076"/>
          <ac:picMkLst>
            <pc:docMk/>
            <pc:sldMk cId="2385544314" sldId="334"/>
            <ac:picMk id="2" creationId="{D0F5B821-A7DE-589F-8A0C-832F7DE162CE}"/>
          </ac:picMkLst>
        </pc:picChg>
        <pc:picChg chg="del">
          <ac:chgData name="Rachel Cook" userId="e6f509e4-994d-4b06-b56d-745f265cb104" providerId="ADAL" clId="{2163D13E-2899-4A41-8DA7-50B2158D51F2}" dt="2023-08-21T09:09:17.182" v="254" actId="21"/>
          <ac:picMkLst>
            <pc:docMk/>
            <pc:sldMk cId="2385544314" sldId="334"/>
            <ac:picMk id="5" creationId="{2E8F492E-21C3-B94F-BF4D-898705814314}"/>
          </ac:picMkLst>
        </pc:picChg>
        <pc:picChg chg="mod ord">
          <ac:chgData name="Rachel Cook" userId="e6f509e4-994d-4b06-b56d-745f265cb104" providerId="ADAL" clId="{2163D13E-2899-4A41-8DA7-50B2158D51F2}" dt="2023-08-15T14:10:28.178" v="24" actId="166"/>
          <ac:picMkLst>
            <pc:docMk/>
            <pc:sldMk cId="2385544314" sldId="334"/>
            <ac:picMk id="6" creationId="{2D61F958-F476-DE72-A4A8-F7454C491B6F}"/>
          </ac:picMkLst>
        </pc:picChg>
        <pc:picChg chg="del">
          <ac:chgData name="Rachel Cook" userId="e6f509e4-994d-4b06-b56d-745f265cb104" providerId="ADAL" clId="{2163D13E-2899-4A41-8DA7-50B2158D51F2}" dt="2023-08-15T14:11:01.828" v="28" actId="21"/>
          <ac:picMkLst>
            <pc:docMk/>
            <pc:sldMk cId="2385544314" sldId="334"/>
            <ac:picMk id="8" creationId="{3F09678E-DED6-1AE5-667D-C2A29A5DE0D2}"/>
          </ac:picMkLst>
        </pc:picChg>
      </pc:sldChg>
      <pc:sldChg chg="addSp delSp modSp add del mod">
        <pc:chgData name="Rachel Cook" userId="e6f509e4-994d-4b06-b56d-745f265cb104" providerId="ADAL" clId="{2163D13E-2899-4A41-8DA7-50B2158D51F2}" dt="2023-08-15T14:12:17.947" v="38" actId="47"/>
        <pc:sldMkLst>
          <pc:docMk/>
          <pc:sldMk cId="381512921" sldId="335"/>
        </pc:sldMkLst>
        <pc:spChg chg="del mod">
          <ac:chgData name="Rachel Cook" userId="e6f509e4-994d-4b06-b56d-745f265cb104" providerId="ADAL" clId="{2163D13E-2899-4A41-8DA7-50B2158D51F2}" dt="2023-08-15T14:11:20.687" v="35"/>
          <ac:spMkLst>
            <pc:docMk/>
            <pc:sldMk cId="381512921" sldId="335"/>
            <ac:spMk id="3" creationId="{7BDEB5F9-A04D-B8C9-6452-890B6B0F0FC6}"/>
          </ac:spMkLst>
        </pc:spChg>
        <pc:picChg chg="add">
          <ac:chgData name="Rachel Cook" userId="e6f509e4-994d-4b06-b56d-745f265cb104" providerId="ADAL" clId="{2163D13E-2899-4A41-8DA7-50B2158D51F2}" dt="2023-08-15T14:12:05.989" v="37"/>
          <ac:picMkLst>
            <pc:docMk/>
            <pc:sldMk cId="381512921" sldId="335"/>
            <ac:picMk id="2" creationId="{09D9B808-A5A7-3C6A-FC86-B5FC2B7AD668}"/>
          </ac:picMkLst>
        </pc:picChg>
        <pc:picChg chg="del">
          <ac:chgData name="Rachel Cook" userId="e6f509e4-994d-4b06-b56d-745f265cb104" providerId="ADAL" clId="{2163D13E-2899-4A41-8DA7-50B2158D51F2}" dt="2023-08-15T14:11:10.013" v="30" actId="478"/>
          <ac:picMkLst>
            <pc:docMk/>
            <pc:sldMk cId="381512921" sldId="335"/>
            <ac:picMk id="5" creationId="{2E8F492E-21C3-B94F-BF4D-898705814314}"/>
          </ac:picMkLst>
        </pc:picChg>
        <pc:picChg chg="mod">
          <ac:chgData name="Rachel Cook" userId="e6f509e4-994d-4b06-b56d-745f265cb104" providerId="ADAL" clId="{2163D13E-2899-4A41-8DA7-50B2158D51F2}" dt="2023-08-15T14:11:12.489" v="31" actId="1076"/>
          <ac:picMkLst>
            <pc:docMk/>
            <pc:sldMk cId="381512921" sldId="335"/>
            <ac:picMk id="6" creationId="{2D61F958-F476-DE72-A4A8-F7454C491B6F}"/>
          </ac:picMkLst>
        </pc:picChg>
        <pc:picChg chg="del">
          <ac:chgData name="Rachel Cook" userId="e6f509e4-994d-4b06-b56d-745f265cb104" providerId="ADAL" clId="{2163D13E-2899-4A41-8DA7-50B2158D51F2}" dt="2023-08-15T14:11:05.816" v="29" actId="478"/>
          <ac:picMkLst>
            <pc:docMk/>
            <pc:sldMk cId="381512921" sldId="335"/>
            <ac:picMk id="7" creationId="{05B0BCE6-39AC-8C4D-1105-53397A753D78}"/>
          </ac:picMkLst>
        </pc:picChg>
      </pc:sldChg>
      <pc:sldChg chg="modSp add del mod">
        <pc:chgData name="Rachel Cook" userId="e6f509e4-994d-4b06-b56d-745f265cb104" providerId="ADAL" clId="{2163D13E-2899-4A41-8DA7-50B2158D51F2}" dt="2023-08-21T09:20:51.663" v="347" actId="14826"/>
        <pc:sldMkLst>
          <pc:docMk/>
          <pc:sldMk cId="2127913193" sldId="336"/>
        </pc:sldMkLst>
        <pc:picChg chg="mod">
          <ac:chgData name="Rachel Cook" userId="e6f509e4-994d-4b06-b56d-745f265cb104" providerId="ADAL" clId="{2163D13E-2899-4A41-8DA7-50B2158D51F2}" dt="2023-08-21T09:20:51.663" v="347" actId="14826"/>
          <ac:picMkLst>
            <pc:docMk/>
            <pc:sldMk cId="2127913193" sldId="336"/>
            <ac:picMk id="2" creationId="{5E678154-E7ED-6049-01A0-F1DCC701A2DF}"/>
          </ac:picMkLst>
        </pc:picChg>
      </pc:sldChg>
      <pc:sldChg chg="del">
        <pc:chgData name="Rachel Cook" userId="e6f509e4-994d-4b06-b56d-745f265cb104" providerId="ADAL" clId="{2163D13E-2899-4A41-8DA7-50B2158D51F2}" dt="2023-08-15T14:12:05.886" v="36"/>
        <pc:sldMkLst>
          <pc:docMk/>
          <pc:sldMk cId="2537659340" sldId="336"/>
        </pc:sldMkLst>
      </pc:sldChg>
      <pc:sldChg chg="modSp mod">
        <pc:chgData name="Rachel Cook" userId="e6f509e4-994d-4b06-b56d-745f265cb104" providerId="ADAL" clId="{2163D13E-2899-4A41-8DA7-50B2158D51F2}" dt="2023-08-21T09:10:08.508" v="261" actId="1076"/>
        <pc:sldMkLst>
          <pc:docMk/>
          <pc:sldMk cId="3156407695" sldId="337"/>
        </pc:sldMkLst>
        <pc:spChg chg="mod">
          <ac:chgData name="Rachel Cook" userId="e6f509e4-994d-4b06-b56d-745f265cb104" providerId="ADAL" clId="{2163D13E-2899-4A41-8DA7-50B2158D51F2}" dt="2023-08-21T09:09:54.453" v="259" actId="14100"/>
          <ac:spMkLst>
            <pc:docMk/>
            <pc:sldMk cId="3156407695" sldId="337"/>
            <ac:spMk id="2" creationId="{B5DDA46F-B656-E912-418C-F0EED677B438}"/>
          </ac:spMkLst>
        </pc:spChg>
        <pc:spChg chg="mod">
          <ac:chgData name="Rachel Cook" userId="e6f509e4-994d-4b06-b56d-745f265cb104" providerId="ADAL" clId="{2163D13E-2899-4A41-8DA7-50B2158D51F2}" dt="2023-08-21T09:10:08.508" v="261" actId="1076"/>
          <ac:spMkLst>
            <pc:docMk/>
            <pc:sldMk cId="3156407695" sldId="337"/>
            <ac:spMk id="3" creationId="{FD0A2F7A-1484-FC66-BFCE-21D402DF8718}"/>
          </ac:spMkLst>
        </pc:spChg>
        <pc:picChg chg="mod">
          <ac:chgData name="Rachel Cook" userId="e6f509e4-994d-4b06-b56d-745f265cb104" providerId="ADAL" clId="{2163D13E-2899-4A41-8DA7-50B2158D51F2}" dt="2023-08-21T08:35:12.546" v="62" actId="1076"/>
          <ac:picMkLst>
            <pc:docMk/>
            <pc:sldMk cId="3156407695" sldId="337"/>
            <ac:picMk id="5" creationId="{342AFBCA-DEC4-73B8-E617-CA87ECE92A17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703FB87-790C-4850-A90C-12C5FF4B94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127921-F9C4-44F3-AC5F-130B6A406C0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E59275-AFE1-4999-B78A-D0D76B9F2B0B}" type="datetimeFigureOut">
              <a:rPr lang="en-US" smtClean="0"/>
              <a:t>8/21/2023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65E047-F1CB-4066-A459-9EDC95F2E6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A77EF5-5277-4BAF-8BB4-2E02103988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668C69-0C3E-40A2-B4A0-B2C8B71D8E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5862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ADD7A-FE61-48EE-BE0E-8546E5401374}" type="datetimeFigureOut">
              <a:rPr lang="en-US" smtClean="0"/>
              <a:t>8/21/2023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00EEB-8338-48D7-8EE8-EE0082EF76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770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0EEB-8338-48D7-8EE8-EE0082EF760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338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0EEB-8338-48D7-8EE8-EE0082EF760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617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0EEB-8338-48D7-8EE8-EE0082EF760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043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0EEB-8338-48D7-8EE8-EE0082EF760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27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00EEB-8338-48D7-8EE8-EE0082EF7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876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F547F-2AAC-42BE-AD68-28F49F140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16490E-4FAC-4F87-A033-EDD5975208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A00F75-252E-42FB-AD77-56B87597B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F5E7-65B4-40BF-B471-6033B2D76D51}" type="datetimeFigureOut">
              <a:rPr lang="en-GB" smtClean="0"/>
              <a:t>21/08/2023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E5C5F4-AA3E-4F61-9DAD-2BBAEE93B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8D3875-8E83-4F3B-9DDB-DE18B418D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F7BCE-46FB-4BE1-88FB-E1FD632B6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8853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079B9-0581-4E95-9462-1C499AB1E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EA1B0C-F233-4F85-AC1B-2E8BFC08A8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79AA2-8D15-4D5D-BEE7-57140AA64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F5E7-65B4-40BF-B471-6033B2D76D51}" type="datetimeFigureOut">
              <a:rPr lang="en-GB" smtClean="0"/>
              <a:t>21/08/2023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2AF4C-2DA9-4EBD-A2CC-9FBCA81E2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C20A3-8E01-4A3B-8D30-C5CB08A60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F7BCE-46FB-4BE1-88FB-E1FD632B6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693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8D05A4-D502-4AC3-92DB-D026F7156A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9EF340-2FF8-4E7D-B1E0-54F448479F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4C64FF-ABCF-4837-9E3C-142AD04B1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F5E7-65B4-40BF-B471-6033B2D76D51}" type="datetimeFigureOut">
              <a:rPr lang="en-GB" smtClean="0"/>
              <a:t>21/08/2023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4D189-31F9-4E4D-B748-65CE02E07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D64B7-489A-47A3-8D68-EF0BE0ECB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F7BCE-46FB-4BE1-88FB-E1FD632B6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258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8/21/2023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4475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081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88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870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F5E7-65B4-40BF-B471-6033B2D76D51}" type="datetimeFigureOut">
              <a:rPr lang="en-GB" smtClean="0"/>
              <a:t>21/08/2023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F7BCE-46FB-4BE1-88FB-E1FD632B6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511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8/21/2023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431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8/21/2023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497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366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2C080-C526-4DF0-B959-39196A62C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E743D-3FB5-45D6-A484-F83C64D9C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04F3E-CDC6-4678-AA1F-664ECCC39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F5E7-65B4-40BF-B471-6033B2D76D51}" type="datetimeFigureOut">
              <a:rPr lang="en-GB" smtClean="0"/>
              <a:t>21/08/2023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AE689E-ADA0-49F6-A98F-9C692819B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55B729-9625-497F-AA63-7C61D907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F7BCE-46FB-4BE1-88FB-E1FD632B6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9465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8535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325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904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84A20-BF7D-44B7-9520-CD52C26CD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5978E1-E649-4A43-B3E5-D49DF4518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A41186-72E6-46AE-85ED-6FFF0D0B2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F5E7-65B4-40BF-B471-6033B2D76D51}" type="datetimeFigureOut">
              <a:rPr lang="en-GB" smtClean="0"/>
              <a:t>21/08/2023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AF916-8DDB-453E-B31A-AB0CD07FD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EA21E-DCBD-4FB0-8B73-301430322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F7BCE-46FB-4BE1-88FB-E1FD632B6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713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01162-C063-4FB8-B205-A305BBB1F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2EAED-D767-4A08-AE69-C7955E9672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814D8-8A2A-4B2F-8E79-78D848E94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F42CCF-9939-4BAD-A00A-82DA380DD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F5E7-65B4-40BF-B471-6033B2D76D51}" type="datetimeFigureOut">
              <a:rPr lang="en-GB" smtClean="0"/>
              <a:t>21/08/2023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3C1A89-F748-42CD-A8DE-781F9F970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96EB2-1A11-436A-BCCB-F64D6B026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F7BCE-46FB-4BE1-88FB-E1FD632B6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466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343CE-87C4-4A7D-9008-5360037C2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E8C50B-1756-40DF-A8E9-BBBE41804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FC651B-6923-4332-BBD2-8B65A282B0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C2759F-843D-4EEC-9D02-C25DD66B9A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0E8CCD-7DF1-4609-8108-92D5548DB3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9A4F37-D71E-4777-A9F5-0325B0D37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F5E7-65B4-40BF-B471-6033B2D76D51}" type="datetimeFigureOut">
              <a:rPr lang="en-GB" smtClean="0"/>
              <a:t>21/08/2023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7E0503-FD92-412E-8976-9B336C05F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4E2DD3-9FA7-44E7-AA6C-76EF5F739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F7BCE-46FB-4BE1-88FB-E1FD632B6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308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3A04E-308D-42B7-84F8-3BEBF8090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5781E2-0761-40E2-9E6F-5CD086B0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F5E7-65B4-40BF-B471-6033B2D76D51}" type="datetimeFigureOut">
              <a:rPr lang="en-GB" smtClean="0"/>
              <a:t>21/08/2023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E2C221-B743-4238-B486-CCBB31603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168847-1622-4B92-B87B-D9B4A57A9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F7BCE-46FB-4BE1-88FB-E1FD632B6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701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FBD52A-617B-4014-8950-75234AF14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F5E7-65B4-40BF-B471-6033B2D76D51}" type="datetimeFigureOut">
              <a:rPr lang="en-GB" smtClean="0"/>
              <a:t>21/08/2023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E72541-C2AA-44CA-BBE1-C17C6EF95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FC3DE0-03D3-41C0-B6E9-A1A2131C3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F7BCE-46FB-4BE1-88FB-E1FD632B6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7918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332FC-CCA3-4C77-9F53-19A3636FB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E0F664-0125-4C8A-8CE1-BC14860E9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44638-0CB2-487A-BD1D-21C2420066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09AEB7-75CE-4818-A8D1-3D61BB62B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F5E7-65B4-40BF-B471-6033B2D76D51}" type="datetimeFigureOut">
              <a:rPr lang="en-GB" smtClean="0"/>
              <a:t>21/08/2023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DF7FFF-3B59-43D7-B413-F6380089A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3F2B10-ADF7-4099-8C48-0101F2394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F7BCE-46FB-4BE1-88FB-E1FD632B6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038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063B9-3C6F-4040-AE13-8755A55AE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09F222-ACFE-45A5-8C61-73AF412EFB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12C34A-3F51-4359-B8A4-95E18B9C17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87CD8C-3726-427E-A0CA-405A4565D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F5E7-65B4-40BF-B471-6033B2D76D51}" type="datetimeFigureOut">
              <a:rPr lang="en-GB" smtClean="0"/>
              <a:t>21/08/2023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13CB2E-1B67-4876-806B-D7BBC9D0B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3B2540-388F-4BAD-99C3-F9F3DA4D2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F7BCE-46FB-4BE1-88FB-E1FD632B6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4899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F55A4F-A519-4326-92D3-1A69CD2B3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F98328-7116-4D99-9199-6A04B9327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3EA632-204A-4F20-981D-90A0011FA8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FF5E7-65B4-40BF-B471-6033B2D76D51}" type="datetimeFigureOut">
              <a:rPr lang="en-GB" smtClean="0"/>
              <a:t>21/08/2023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BB0806-2831-4661-9BB0-95625D32ED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8E9F9-7787-47B2-BB63-A6DCBC56E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F7BCE-46FB-4BE1-88FB-E1FD632B6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535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FF5E7-65B4-40BF-B471-6033B2D76D51}" type="datetimeFigureOut">
              <a:rPr lang="en-GB" smtClean="0"/>
              <a:t>21/08/2023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F7BCE-46FB-4BE1-88FB-E1FD632B6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7365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www.digitaldairychain.co.uk/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A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C0F51F0-5D55-B2DC-DEF3-1FFA90825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34" y="130120"/>
            <a:ext cx="12066484" cy="715094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25AA176-BCE9-F927-9892-08C8D221635C}"/>
              </a:ext>
            </a:extLst>
          </p:cNvPr>
          <p:cNvSpPr txBox="1"/>
          <p:nvPr/>
        </p:nvSpPr>
        <p:spPr>
          <a:xfrm>
            <a:off x="7262672" y="4555894"/>
            <a:ext cx="46767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Montserrat" pitchFamily="2" charset="77"/>
              </a:rPr>
              <a:t>Transforming the Dairy Supply Chain through Innovation, Collaboration &amp; Growth</a:t>
            </a: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67B29DEF-25B4-496B-DEB3-3B66351CF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353" y="1100444"/>
            <a:ext cx="5165333" cy="161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189155-7667-27B0-B3FF-DDADE9332C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900" r="30900"/>
          <a:stretch/>
        </p:blipFill>
        <p:spPr>
          <a:xfrm>
            <a:off x="-169498" y="-18540"/>
            <a:ext cx="4657325" cy="6857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0771AF-C9E6-6C61-A814-3F0426896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2596" y="-4114808"/>
            <a:ext cx="6368821" cy="63623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6BF28C-B92B-0123-E135-3D9CF13260B7}"/>
              </a:ext>
            </a:extLst>
          </p:cNvPr>
          <p:cNvSpPr txBox="1"/>
          <p:nvPr/>
        </p:nvSpPr>
        <p:spPr>
          <a:xfrm>
            <a:off x="6096000" y="1320135"/>
            <a:ext cx="4395426" cy="4823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Montserrat" pitchFamily="2" charset="77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30FC2C-79AB-C44A-BF5D-B17AFEAFC4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45525" y="3866775"/>
            <a:ext cx="2223639" cy="22264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89BFFF-6AE8-1537-D5D2-26EBD8D5A06C}"/>
              </a:ext>
            </a:extLst>
          </p:cNvPr>
          <p:cNvSpPr txBox="1"/>
          <p:nvPr/>
        </p:nvSpPr>
        <p:spPr>
          <a:xfrm>
            <a:off x="6096000" y="3866775"/>
            <a:ext cx="58338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Montserrat" pitchFamily="2" charset="0"/>
              </a:rPr>
              <a:t>The </a:t>
            </a:r>
            <a:r>
              <a:rPr lang="en-US" sz="2000" b="1" dirty="0">
                <a:latin typeface="Montserrat" pitchFamily="2" charset="0"/>
              </a:rPr>
              <a:t>Transformational Dairy Research </a:t>
            </a:r>
            <a:r>
              <a:rPr lang="en-US" sz="2000" dirty="0">
                <a:latin typeface="Montserrat" pitchFamily="2" charset="0"/>
              </a:rPr>
              <a:t>project will focus on innovation and the latest research in on-farm and downstream milk processing technologies, with the aim of </a:t>
            </a:r>
            <a:r>
              <a:rPr lang="en-US" sz="2000" dirty="0" err="1">
                <a:latin typeface="Montserrat" pitchFamily="2" charset="0"/>
              </a:rPr>
              <a:t>maximising</a:t>
            </a:r>
            <a:r>
              <a:rPr lang="en-US" sz="2000" dirty="0">
                <a:latin typeface="Montserrat" pitchFamily="2" charset="0"/>
              </a:rPr>
              <a:t> the value of milk and reducing energy consumption and waste in processing and storage.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60E1A8-0B9E-A077-32D9-EB51EB0F99ED}"/>
              </a:ext>
            </a:extLst>
          </p:cNvPr>
          <p:cNvSpPr txBox="1"/>
          <p:nvPr/>
        </p:nvSpPr>
        <p:spPr>
          <a:xfrm>
            <a:off x="6096250" y="621635"/>
            <a:ext cx="5833831" cy="2375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BDCB34"/>
              </a:buClr>
            </a:pPr>
            <a:r>
              <a:rPr lang="en-US" sz="2000" dirty="0">
                <a:latin typeface="Montserrat" pitchFamily="2" charset="77"/>
                <a:cs typeface="Calibri" panose="020F0502020204030204" pitchFamily="34" charset="0"/>
              </a:rPr>
              <a:t>The </a:t>
            </a:r>
            <a:r>
              <a:rPr lang="en-US" sz="2000" b="1" dirty="0">
                <a:latin typeface="Montserrat" pitchFamily="2" charset="77"/>
                <a:cs typeface="Calibri" panose="020F0502020204030204" pitchFamily="34" charset="0"/>
              </a:rPr>
              <a:t>Supply Chain </a:t>
            </a:r>
            <a:r>
              <a:rPr lang="en-US" sz="2000" b="1" dirty="0" err="1">
                <a:latin typeface="Montserrat" pitchFamily="2" charset="77"/>
                <a:cs typeface="Calibri" panose="020F0502020204030204" pitchFamily="34" charset="0"/>
              </a:rPr>
              <a:t>Digitalisation</a:t>
            </a:r>
            <a:r>
              <a:rPr lang="en-US" sz="2000" b="1" dirty="0">
                <a:latin typeface="Montserrat" pitchFamily="2" charset="77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Montserrat" pitchFamily="2" charset="77"/>
                <a:cs typeface="Calibri" panose="020F0502020204030204" pitchFamily="34" charset="0"/>
              </a:rPr>
              <a:t>project focuses on collaboration between dairy industry and academics to connecting the whole supply chain from grass to glass. </a:t>
            </a:r>
          </a:p>
          <a:p>
            <a:pPr>
              <a:spcAft>
                <a:spcPts val="1000"/>
              </a:spcAft>
              <a:buClr>
                <a:srgbClr val="BDCB34"/>
              </a:buClr>
            </a:pPr>
            <a:r>
              <a:rPr lang="en-US" sz="2000" dirty="0">
                <a:latin typeface="Montserrat" pitchFamily="2" charset="77"/>
                <a:cs typeface="Calibri" panose="020F0502020204030204" pitchFamily="34" charset="0"/>
              </a:rPr>
              <a:t>The collaborators are developing new technologies to address the challenges faced by the dairy sector. </a:t>
            </a:r>
          </a:p>
        </p:txBody>
      </p:sp>
      <p:pic>
        <p:nvPicPr>
          <p:cNvPr id="8" name="Picture 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5808480-D321-E86D-A3D9-52A54FFD4D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5525" y="691436"/>
            <a:ext cx="2223639" cy="223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1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73F15A-70C7-452D-ECAA-14F50ABBE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8041" y="18288"/>
            <a:ext cx="6858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9CFC74-208B-E869-A3C1-436156F42068}"/>
              </a:ext>
            </a:extLst>
          </p:cNvPr>
          <p:cNvSpPr txBox="1"/>
          <p:nvPr/>
        </p:nvSpPr>
        <p:spPr>
          <a:xfrm>
            <a:off x="5845629" y="1012371"/>
            <a:ext cx="5283925" cy="5205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1000"/>
              </a:spcBef>
              <a:buClr>
                <a:schemeClr val="accent2"/>
              </a:buClr>
            </a:pP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  <a:latin typeface="Montserrat" pitchFamily="2" charset="77"/>
            </a:endParaRPr>
          </a:p>
        </p:txBody>
      </p:sp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00B5BD3C-819B-F47E-5C08-B6FC0F807C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2294"/>
          <a:stretch/>
        </p:blipFill>
        <p:spPr>
          <a:xfrm>
            <a:off x="0" y="-1"/>
            <a:ext cx="4654296" cy="3410712"/>
          </a:xfrm>
          <a:prstGeom prst="rect">
            <a:avLst/>
          </a:prstGeom>
        </p:spPr>
      </p:pic>
      <p:pic>
        <p:nvPicPr>
          <p:cNvPr id="7" name="Picture 6" descr="A group of people sitting in chairs&#10;&#10;Description automatically generated with low confidence">
            <a:extLst>
              <a:ext uri="{FF2B5EF4-FFF2-40B4-BE49-F238E27FC236}">
                <a16:creationId xmlns:a16="http://schemas.microsoft.com/office/drawing/2014/main" id="{5FCBA2C4-0918-DA77-DE8E-7CEA949A91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21" r="4237" b="-2"/>
          <a:stretch/>
        </p:blipFill>
        <p:spPr>
          <a:xfrm>
            <a:off x="1" y="3447288"/>
            <a:ext cx="4654020" cy="3410712"/>
          </a:xfrm>
          <a:prstGeom prst="rect">
            <a:avLst/>
          </a:prstGeom>
        </p:spPr>
      </p:pic>
      <p:pic>
        <p:nvPicPr>
          <p:cNvPr id="8" name="Picture 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F8F86C4-40C5-CD46-BA2F-513B0D7221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5804" y="543773"/>
            <a:ext cx="2310937" cy="2323164"/>
          </a:xfrm>
          <a:prstGeom prst="rect">
            <a:avLst/>
          </a:prstGeom>
        </p:spPr>
      </p:pic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C59042D-AD59-58F9-0613-D75BC6E90E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1883" y="3953809"/>
            <a:ext cx="2329802" cy="23421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185D75-111B-4421-93B5-8768E681F057}"/>
              </a:ext>
            </a:extLst>
          </p:cNvPr>
          <p:cNvSpPr txBox="1"/>
          <p:nvPr/>
        </p:nvSpPr>
        <p:spPr>
          <a:xfrm>
            <a:off x="5969219" y="1183902"/>
            <a:ext cx="6351668" cy="4862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400" dirty="0"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Alongside these funding and research schemes the Digital Dairy Chain is also running several education and engagement projects; </a:t>
            </a:r>
            <a:r>
              <a:rPr lang="en-GB" sz="2400" b="1" dirty="0"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STEM Engagement</a:t>
            </a:r>
            <a:r>
              <a:rPr lang="en-GB" sz="2400" dirty="0"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GB" sz="2400" b="1" dirty="0"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Workforce for the Future</a:t>
            </a:r>
            <a:r>
              <a:rPr lang="en-GB" sz="2400" dirty="0"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GB" sz="2400" dirty="0"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400" dirty="0"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These projects will address the urgent skills shortage the industry faces as well as showcasing the range of opportunities for young people in modern dairying.</a:t>
            </a:r>
          </a:p>
        </p:txBody>
      </p:sp>
    </p:spTree>
    <p:extLst>
      <p:ext uri="{BB962C8B-B14F-4D97-AF65-F5344CB8AC3E}">
        <p14:creationId xmlns:p14="http://schemas.microsoft.com/office/powerpoint/2010/main" val="274085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A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61F958-F476-DE72-A4A8-F7454C491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9422" y="4924697"/>
            <a:ext cx="5016137" cy="5016137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F09678E-DED6-1AE5-667D-C2A29A5DE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413" y="5189701"/>
            <a:ext cx="4266420" cy="12299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678154-E7ED-6049-01A0-F1DCC701A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65734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539585-C90E-BCB7-A975-001FB1759E5B}"/>
              </a:ext>
            </a:extLst>
          </p:cNvPr>
          <p:cNvSpPr txBox="1"/>
          <p:nvPr/>
        </p:nvSpPr>
        <p:spPr>
          <a:xfrm>
            <a:off x="5609968" y="617838"/>
            <a:ext cx="54740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Discover the opportunities available to you…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Medium" panose="00000600000000000000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www.digitaldairychain.co.uk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Medium" panose="00000600000000000000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Follow us on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E7EE7E-D7E4-B187-27B6-38C1FAF14C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111" t="50000" r="38402" b="10384"/>
          <a:stretch/>
        </p:blipFill>
        <p:spPr>
          <a:xfrm>
            <a:off x="8214961" y="2609027"/>
            <a:ext cx="2389744" cy="95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1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4A13BF-8EAD-B8FE-EFA4-B3BB7EC47E83}"/>
              </a:ext>
            </a:extLst>
          </p:cNvPr>
          <p:cNvSpPr txBox="1"/>
          <p:nvPr/>
        </p:nvSpPr>
        <p:spPr>
          <a:xfrm>
            <a:off x="1699909" y="497362"/>
            <a:ext cx="966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ontserrat" pitchFamily="2" charset="77"/>
              </a:rPr>
              <a:t>The Digital Dairy Chain offers any business or individual involved in the dairy supply chain across Cumbria, South and West Scotland a range of services to support innovation and productivity through collaboration. </a:t>
            </a:r>
            <a:endParaRPr lang="en-GB" sz="2400" dirty="0">
              <a:latin typeface="Montserrat" pitchFamily="2" charset="77"/>
            </a:endParaRPr>
          </a:p>
        </p:txBody>
      </p:sp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20914B73-3D04-2F02-E40F-AD78CEC99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48371"/>
            <a:ext cx="12192000" cy="460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51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CB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6661C0-935D-F6D7-B478-43FE026E945B}"/>
              </a:ext>
            </a:extLst>
          </p:cNvPr>
          <p:cNvSpPr txBox="1"/>
          <p:nvPr/>
        </p:nvSpPr>
        <p:spPr>
          <a:xfrm>
            <a:off x="1126670" y="1905504"/>
            <a:ext cx="85297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83442"/>
                </a:solidFill>
                <a:latin typeface="Montserrat" pitchFamily="2" charset="77"/>
              </a:rPr>
              <a:t>This is a five-year, </a:t>
            </a:r>
            <a:r>
              <a:rPr lang="en-US" sz="3200" b="1" dirty="0">
                <a:solidFill>
                  <a:srgbClr val="383442"/>
                </a:solidFill>
                <a:latin typeface="Montserrat" pitchFamily="2" charset="77"/>
              </a:rPr>
              <a:t>UK Research &amp; Innovation funded project</a:t>
            </a:r>
            <a:r>
              <a:rPr lang="en-US" sz="3200" dirty="0">
                <a:solidFill>
                  <a:srgbClr val="383442"/>
                </a:solidFill>
                <a:latin typeface="Montserrat" pitchFamily="2" charset="77"/>
              </a:rPr>
              <a:t>, with a budget of £21 million to transform the dairy sector in the region and uplift the rural economy, via </a:t>
            </a:r>
            <a:r>
              <a:rPr lang="en-US" sz="3200" b="1" dirty="0">
                <a:solidFill>
                  <a:srgbClr val="383442"/>
                </a:solidFill>
                <a:latin typeface="Montserrat" pitchFamily="2" charset="77"/>
              </a:rPr>
              <a:t>grant funding and sustainable solutions</a:t>
            </a:r>
            <a:r>
              <a:rPr lang="en-US" sz="3200" dirty="0">
                <a:solidFill>
                  <a:srgbClr val="383442"/>
                </a:solidFill>
                <a:latin typeface="Montserrat" pitchFamily="2" charset="77"/>
              </a:rPr>
              <a:t>.</a:t>
            </a:r>
            <a:endParaRPr lang="en-GB" sz="3200" dirty="0">
              <a:solidFill>
                <a:srgbClr val="383442"/>
              </a:solidFill>
              <a:latin typeface="Montserrat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662BAE-6B43-F695-C5BF-B3E397EF6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6404" y="3102834"/>
            <a:ext cx="2219136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4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3F2498-FC1F-0BF0-4B63-4870A66F1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3327" y="-457200"/>
            <a:ext cx="13123740" cy="77775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E4929D-3290-BC82-37BC-6868571ADD0B}"/>
              </a:ext>
            </a:extLst>
          </p:cNvPr>
          <p:cNvSpPr txBox="1"/>
          <p:nvPr/>
        </p:nvSpPr>
        <p:spPr>
          <a:xfrm>
            <a:off x="940340" y="596045"/>
            <a:ext cx="10311320" cy="486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2400" b="1" dirty="0">
                <a:effectLst/>
                <a:latin typeface="Montserrat Semi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Over a 5-year period the project aims to: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60FBA0-1C29-F7B5-37F5-8E43F1DA7ED8}"/>
              </a:ext>
            </a:extLst>
          </p:cNvPr>
          <p:cNvSpPr txBox="1"/>
          <p:nvPr/>
        </p:nvSpPr>
        <p:spPr>
          <a:xfrm>
            <a:off x="940340" y="1540110"/>
            <a:ext cx="10311320" cy="911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2400" b="1" dirty="0">
                <a:solidFill>
                  <a:srgbClr val="549798"/>
                </a:solidFill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Develop Digital Connectivity</a:t>
            </a:r>
            <a:r>
              <a:rPr lang="en-GB" sz="2400" dirty="0">
                <a:solidFill>
                  <a:srgbClr val="549798"/>
                </a:solidFill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Utilising</a:t>
            </a:r>
            <a:r>
              <a:rPr lang="en-US" sz="2400" dirty="0"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advanced technology &amp; research to add value and connect the sector in the region</a:t>
            </a:r>
            <a:endParaRPr lang="en-GB" sz="2400" dirty="0"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87B05A-5D72-01E9-AC80-AFCE13B98368}"/>
              </a:ext>
            </a:extLst>
          </p:cNvPr>
          <p:cNvSpPr txBox="1"/>
          <p:nvPr/>
        </p:nvSpPr>
        <p:spPr>
          <a:xfrm>
            <a:off x="940340" y="2624327"/>
            <a:ext cx="10311320" cy="911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2400" b="1" dirty="0">
                <a:solidFill>
                  <a:srgbClr val="BDCB34"/>
                </a:solidFill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Facilitate R&amp;D</a:t>
            </a:r>
            <a:r>
              <a:rPr lang="en-GB" sz="2400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Provide the infrastructure and expertise to enable collaborative R&amp;D projects</a:t>
            </a:r>
            <a:r>
              <a:rPr lang="en-GB" sz="2400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FA0464-586D-B363-78AB-A013C478AE2B}"/>
              </a:ext>
            </a:extLst>
          </p:cNvPr>
          <p:cNvSpPr txBox="1"/>
          <p:nvPr/>
        </p:nvSpPr>
        <p:spPr>
          <a:xfrm>
            <a:off x="940340" y="3708544"/>
            <a:ext cx="10311320" cy="1336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2400" b="1" dirty="0">
                <a:solidFill>
                  <a:srgbClr val="F5D93F"/>
                </a:solidFill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Support Business Growth</a:t>
            </a:r>
            <a:r>
              <a:rPr lang="en-GB" sz="2400" dirty="0">
                <a:solidFill>
                  <a:srgbClr val="F5D93F"/>
                </a:solidFill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For early ventures, scale-up businesses, and established companies to undertake New Product Development and process improvement</a:t>
            </a:r>
            <a:endParaRPr lang="en-GB" sz="2400" dirty="0"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E7FAD7-648E-0B40-4534-C421281BF8AD}"/>
              </a:ext>
            </a:extLst>
          </p:cNvPr>
          <p:cNvSpPr txBox="1"/>
          <p:nvPr/>
        </p:nvSpPr>
        <p:spPr>
          <a:xfrm>
            <a:off x="940340" y="5223836"/>
            <a:ext cx="10311320" cy="1336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2400" b="1" dirty="0">
                <a:solidFill>
                  <a:srgbClr val="549798"/>
                </a:solidFill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Attract Talent &amp; Skills</a:t>
            </a:r>
            <a:r>
              <a:rPr lang="en-GB" sz="2400" dirty="0">
                <a:solidFill>
                  <a:srgbClr val="549798"/>
                </a:solidFill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Showcase the industry and create opportunities for new talent to discover the range of roles within modern dairying</a:t>
            </a:r>
            <a:endParaRPr lang="en-GB" sz="2400" dirty="0"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00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93813EF-0451-C7B7-38A4-82B384AE4EF9}"/>
              </a:ext>
            </a:extLst>
          </p:cNvPr>
          <p:cNvSpPr/>
          <p:nvPr/>
        </p:nvSpPr>
        <p:spPr>
          <a:xfrm>
            <a:off x="0" y="0"/>
            <a:ext cx="4820194" cy="6858000"/>
          </a:xfrm>
          <a:prstGeom prst="rect">
            <a:avLst/>
          </a:prstGeom>
          <a:solidFill>
            <a:srgbClr val="54979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78DD47-08C8-2F4A-2AFB-B2FFA329F348}"/>
              </a:ext>
            </a:extLst>
          </p:cNvPr>
          <p:cNvSpPr txBox="1"/>
          <p:nvPr/>
        </p:nvSpPr>
        <p:spPr>
          <a:xfrm>
            <a:off x="326015" y="2305615"/>
            <a:ext cx="44941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Montserrat" pitchFamily="2" charset="77"/>
              </a:rPr>
              <a:t>Digital Dairy Chain will deliver its ambitious objectives through eight overlapping project initiatives.</a:t>
            </a:r>
            <a:endParaRPr lang="en-GB" sz="2400" dirty="0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B20A9A-8E2E-E3A8-B5D6-7B5BACEBA6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20194" y="0"/>
            <a:ext cx="75352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2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DDA46F-B656-E912-418C-F0EED677B438}"/>
              </a:ext>
            </a:extLst>
          </p:cNvPr>
          <p:cNvSpPr/>
          <p:nvPr/>
        </p:nvSpPr>
        <p:spPr>
          <a:xfrm>
            <a:off x="0" y="0"/>
            <a:ext cx="4856205" cy="6858000"/>
          </a:xfrm>
          <a:prstGeom prst="rect">
            <a:avLst/>
          </a:prstGeom>
          <a:solidFill>
            <a:srgbClr val="5497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497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A2F7A-1484-FC66-BFCE-21D402DF8718}"/>
              </a:ext>
            </a:extLst>
          </p:cNvPr>
          <p:cNvSpPr txBox="1"/>
          <p:nvPr/>
        </p:nvSpPr>
        <p:spPr>
          <a:xfrm>
            <a:off x="439092" y="1914739"/>
            <a:ext cx="4182335" cy="3028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The Digital Dairy Chain is funded through UK Research and Innovation’s (UKRI) flagship ‘Strength in Places’ </a:t>
            </a:r>
            <a:r>
              <a:rPr kumimoji="0" lang="en-US" sz="212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programme</a:t>
            </a:r>
            <a:r>
              <a:rPr kumimoji="0" lang="en-US" sz="212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. The fund was awarded to the project’s 10 grant-drawing partners, of which SRUC is the lead partner.</a:t>
            </a:r>
            <a:endParaRPr kumimoji="0" lang="en-GB" sz="212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2AFBCA-DEC4-73B8-E617-CA87ECE92A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292" b="18625"/>
          <a:stretch/>
        </p:blipFill>
        <p:spPr>
          <a:xfrm>
            <a:off x="4999176" y="837572"/>
            <a:ext cx="6307697" cy="518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407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the world with different countries/regions&#10;&#10;Description automatically generated">
            <a:extLst>
              <a:ext uri="{FF2B5EF4-FFF2-40B4-BE49-F238E27FC236}">
                <a16:creationId xmlns:a16="http://schemas.microsoft.com/office/drawing/2014/main" id="{0C86CCD5-85F3-B151-778E-96E9C9EAB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907" y="915990"/>
            <a:ext cx="10215154" cy="56441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0D72C7-A2A7-40DF-B243-C3F8F3C81CD4}"/>
              </a:ext>
            </a:extLst>
          </p:cNvPr>
          <p:cNvSpPr txBox="1"/>
          <p:nvPr/>
        </p:nvSpPr>
        <p:spPr>
          <a:xfrm>
            <a:off x="571658" y="562047"/>
            <a:ext cx="5320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383442"/>
                </a:solidFill>
                <a:latin typeface="Montserrat SemiBold" pitchFamily="2" charset="77"/>
              </a:rPr>
              <a:t>Our Geography</a:t>
            </a:r>
          </a:p>
        </p:txBody>
      </p:sp>
    </p:spTree>
    <p:extLst>
      <p:ext uri="{BB962C8B-B14F-4D97-AF65-F5344CB8AC3E}">
        <p14:creationId xmlns:p14="http://schemas.microsoft.com/office/powerpoint/2010/main" val="3551810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bottle, indoor, beverage, milk&#10;&#10;Description automatically generated">
            <a:extLst>
              <a:ext uri="{FF2B5EF4-FFF2-40B4-BE49-F238E27FC236}">
                <a16:creationId xmlns:a16="http://schemas.microsoft.com/office/drawing/2014/main" id="{334571D4-4D26-C75B-72B7-D831CA849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00892"/>
            <a:ext cx="12192000" cy="864243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8AE022E-59E4-9685-7344-07AEA950F82A}"/>
              </a:ext>
            </a:extLst>
          </p:cNvPr>
          <p:cNvSpPr/>
          <p:nvPr/>
        </p:nvSpPr>
        <p:spPr>
          <a:xfrm>
            <a:off x="4754880" y="1397726"/>
            <a:ext cx="8739051" cy="8739051"/>
          </a:xfrm>
          <a:prstGeom prst="ellipse">
            <a:avLst/>
          </a:prstGeom>
          <a:solidFill>
            <a:srgbClr val="BDCB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17CC23-894D-BE5B-F322-431833B76FF1}"/>
              </a:ext>
            </a:extLst>
          </p:cNvPr>
          <p:cNvSpPr txBox="1"/>
          <p:nvPr/>
        </p:nvSpPr>
        <p:spPr>
          <a:xfrm>
            <a:off x="6612109" y="2739241"/>
            <a:ext cx="502459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Montserrat" pitchFamily="2" charset="77"/>
              </a:rPr>
              <a:t>The UK is the third-largest milk producer in Europe and eleventh in the world. It produces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</a:rPr>
              <a:t>14.9 billion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</a:rPr>
              <a:t>litres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</a:rPr>
              <a:t> </a:t>
            </a:r>
            <a:r>
              <a:rPr lang="en-US" dirty="0">
                <a:latin typeface="Montserrat" pitchFamily="2" charset="77"/>
              </a:rPr>
              <a:t>each year.</a:t>
            </a:r>
          </a:p>
          <a:p>
            <a:endParaRPr lang="en-US" dirty="0">
              <a:latin typeface="Montserrat" pitchFamily="2" charset="77"/>
            </a:endParaRPr>
          </a:p>
          <a:p>
            <a:r>
              <a:rPr lang="en-US" dirty="0">
                <a:latin typeface="Montserrat" pitchFamily="2" charset="77"/>
              </a:rPr>
              <a:t>Global demand is expected to grow by around 5% per annum to 2025. </a:t>
            </a:r>
          </a:p>
          <a:p>
            <a:endParaRPr lang="en-US" dirty="0">
              <a:latin typeface="Montserrat" pitchFamily="2" charset="77"/>
            </a:endParaRP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</a:rPr>
              <a:t>Cumbria and South &amp; West Scotland is the UK’s second largest milk field</a:t>
            </a:r>
            <a:r>
              <a:rPr lang="en-US" dirty="0">
                <a:latin typeface="Montserrat" pitchFamily="2" charset="77"/>
              </a:rPr>
              <a:t>, producing 1.9 billion </a:t>
            </a:r>
            <a:r>
              <a:rPr lang="en-US" dirty="0" err="1">
                <a:latin typeface="Montserrat" pitchFamily="2" charset="77"/>
              </a:rPr>
              <a:t>litres</a:t>
            </a:r>
            <a:r>
              <a:rPr lang="en-US" dirty="0">
                <a:latin typeface="Montserrat" pitchFamily="2" charset="77"/>
              </a:rPr>
              <a:t> each year, with a farm-gate value of £750 million. There are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</a:rPr>
              <a:t>52 dairy manufacturing businesses </a:t>
            </a:r>
            <a:r>
              <a:rPr lang="en-US" dirty="0">
                <a:latin typeface="Montserrat" pitchFamily="2" charset="77"/>
              </a:rPr>
              <a:t>adding value to milk produced from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</a:rPr>
              <a:t>1,300 farms.</a:t>
            </a:r>
          </a:p>
          <a:p>
            <a:endParaRPr lang="en-US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8951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DDBFF9-D1F2-BBFB-52A1-643DFAF4F9BC}"/>
              </a:ext>
            </a:extLst>
          </p:cNvPr>
          <p:cNvSpPr txBox="1"/>
          <p:nvPr/>
        </p:nvSpPr>
        <p:spPr>
          <a:xfrm>
            <a:off x="468972" y="425541"/>
            <a:ext cx="596831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Of the eight individual </a:t>
            </a:r>
            <a:r>
              <a:rPr lang="en-US" sz="2000" dirty="0" err="1"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programmes</a:t>
            </a:r>
            <a:r>
              <a:rPr lang="en-US" sz="2000" dirty="0"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of activity in operation through the Digital Dairy Chain there is four tranches of funding and direct business support available; the </a:t>
            </a:r>
            <a:r>
              <a:rPr lang="en-US" sz="2000" b="1" dirty="0"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Collaborative R&amp;D Funding Competition</a:t>
            </a:r>
            <a:r>
              <a:rPr lang="en-US" sz="2000" dirty="0"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Innovation Vouchers</a:t>
            </a:r>
            <a:r>
              <a:rPr lang="en-US" sz="2000" dirty="0"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the </a:t>
            </a:r>
            <a:r>
              <a:rPr lang="en-US" sz="2000" b="1" dirty="0"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Milk Round Technology Accelerator</a:t>
            </a:r>
            <a:r>
              <a:rPr lang="en-US" sz="2000" dirty="0"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and the </a:t>
            </a:r>
            <a:r>
              <a:rPr lang="en-US" sz="2000" b="1" dirty="0"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Maker Space NPD Facilities</a:t>
            </a:r>
            <a:r>
              <a:rPr lang="en-US" sz="2000" dirty="0"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600" dirty="0">
              <a:latin typeface="Montserrat" pitchFamily="2" charset="77"/>
            </a:endParaRPr>
          </a:p>
        </p:txBody>
      </p:sp>
      <p:pic>
        <p:nvPicPr>
          <p:cNvPr id="4" name="Picture 3" descr="Icon&#10;&#10;Description automatically generated with medium confidence">
            <a:extLst>
              <a:ext uri="{FF2B5EF4-FFF2-40B4-BE49-F238E27FC236}">
                <a16:creationId xmlns:a16="http://schemas.microsoft.com/office/drawing/2014/main" id="{844B14BB-4BEC-F547-931F-A83704B3B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4702" y="593123"/>
            <a:ext cx="2208326" cy="22200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6ADD2C-98FE-79E3-C673-AE07E38CC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2394" y="593123"/>
            <a:ext cx="2211859" cy="2219383"/>
          </a:xfrm>
          <a:prstGeom prst="rect">
            <a:avLst/>
          </a:prstGeom>
        </p:spPr>
      </p:pic>
      <p:pic>
        <p:nvPicPr>
          <p:cNvPr id="6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868255C-6E09-C2CA-5A75-739772E64F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2395" y="3305432"/>
            <a:ext cx="2211858" cy="2223561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E932D33-C8BD-A006-F641-A9FE53C560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1170" y="3305432"/>
            <a:ext cx="2211858" cy="2223561"/>
          </a:xfrm>
          <a:prstGeom prst="rect">
            <a:avLst/>
          </a:prstGeom>
        </p:spPr>
      </p:pic>
      <p:pic>
        <p:nvPicPr>
          <p:cNvPr id="10" name="Picture 9" descr="A person giving a presentation to a group of people&#10;&#10;Description automatically generated">
            <a:extLst>
              <a:ext uri="{FF2B5EF4-FFF2-40B4-BE49-F238E27FC236}">
                <a16:creationId xmlns:a16="http://schemas.microsoft.com/office/drawing/2014/main" id="{F2491DB1-610E-B980-3899-309155F056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945" y="3129004"/>
            <a:ext cx="5389606" cy="359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008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DDC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3D634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CC30393A-FEC6-4A44-9E4A-6EA49F1F7D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D16958A-754B-4396-9457-FD7A427A37D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48C88F1-1664-415F-AFCE-F6CF45809817}">
  <ds:schemaRefs>
    <ds:schemaRef ds:uri="http://purl.org/dc/terms/"/>
    <ds:schemaRef ds:uri="http://schemas.openxmlformats.org/package/2006/metadata/core-properties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71af3243-3dd4-4a8d-8c0d-dd76da1f02a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{4B9EA927-465D-0042-AED0-C71B41946E73}tf10001070_mac</Template>
  <TotalTime>1748</TotalTime>
  <Words>520</Words>
  <Application>Microsoft Office PowerPoint</Application>
  <PresentationFormat>Widescreen</PresentationFormat>
  <Paragraphs>32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Montserrat</vt:lpstr>
      <vt:lpstr>Montserrat Medium</vt:lpstr>
      <vt:lpstr>Montserrat SemiBold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Dairy Value Chain for South West Scotland &amp; Cumbria</dc:title>
  <dc:creator>Emma Green</dc:creator>
  <cp:lastModifiedBy>Rachel Cook</cp:lastModifiedBy>
  <cp:revision>126</cp:revision>
  <cp:lastPrinted>2020-09-22T12:56:37Z</cp:lastPrinted>
  <dcterms:created xsi:type="dcterms:W3CDTF">2020-09-14T12:13:11Z</dcterms:created>
  <dcterms:modified xsi:type="dcterms:W3CDTF">2023-08-21T09:21:55Z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